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sldIdLst>
    <p:sldId id="256" r:id="rId2"/>
    <p:sldId id="257" r:id="rId3"/>
    <p:sldId id="258" r:id="rId4"/>
    <p:sldId id="259" r:id="rId5"/>
    <p:sldId id="260" r:id="rId6"/>
    <p:sldId id="262" r:id="rId7"/>
    <p:sldId id="261" r:id="rId8"/>
    <p:sldId id="263" r:id="rId9"/>
    <p:sldId id="264" r:id="rId10"/>
    <p:sldId id="265" r:id="rId11"/>
    <p:sldId id="266" r:id="rId12"/>
    <p:sldId id="268" r:id="rId13"/>
    <p:sldId id="267" r:id="rId14"/>
    <p:sldId id="278" r:id="rId15"/>
    <p:sldId id="269" r:id="rId16"/>
    <p:sldId id="270" r:id="rId17"/>
    <p:sldId id="271" r:id="rId18"/>
    <p:sldId id="272" r:id="rId19"/>
    <p:sldId id="275" r:id="rId20"/>
    <p:sldId id="276" r:id="rId21"/>
    <p:sldId id="273" r:id="rId22"/>
    <p:sldId id="274"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4E43E-DB45-4A45-B5FA-B1070DB8858E}" v="5" dt="2023-04-05T20:56:18.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varScale="1">
        <p:scale>
          <a:sx n="103" d="100"/>
          <a:sy n="103" d="100"/>
        </p:scale>
        <p:origin x="14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0924E43E-DB45-4A45-B5FA-B1070DB8858E}"/>
    <pc:docChg chg="undo custSel addSld delSld modSld">
      <pc:chgData name="Emily Crose" userId="5a1598ef78992c55" providerId="LiveId" clId="{0924E43E-DB45-4A45-B5FA-B1070DB8858E}" dt="2023-04-05T20:56:33.344" v="4138" actId="14100"/>
      <pc:docMkLst>
        <pc:docMk/>
      </pc:docMkLst>
      <pc:sldChg chg="addSp modSp mod setBg">
        <pc:chgData name="Emily Crose" userId="5a1598ef78992c55" providerId="LiveId" clId="{0924E43E-DB45-4A45-B5FA-B1070DB8858E}" dt="2023-04-05T14:57:49.420" v="866" actId="404"/>
        <pc:sldMkLst>
          <pc:docMk/>
          <pc:sldMk cId="1938681844" sldId="256"/>
        </pc:sldMkLst>
        <pc:spChg chg="mod">
          <ac:chgData name="Emily Crose" userId="5a1598ef78992c55" providerId="LiveId" clId="{0924E43E-DB45-4A45-B5FA-B1070DB8858E}" dt="2023-04-05T14:45:53.885" v="840" actId="26606"/>
          <ac:spMkLst>
            <pc:docMk/>
            <pc:sldMk cId="1938681844" sldId="256"/>
            <ac:spMk id="2" creationId="{E84EBFFF-D976-C46F-C884-33E6C3D3D040}"/>
          </ac:spMkLst>
        </pc:spChg>
        <pc:spChg chg="mod">
          <ac:chgData name="Emily Crose" userId="5a1598ef78992c55" providerId="LiveId" clId="{0924E43E-DB45-4A45-B5FA-B1070DB8858E}" dt="2023-04-05T14:57:49.420" v="866" actId="404"/>
          <ac:spMkLst>
            <pc:docMk/>
            <pc:sldMk cId="1938681844" sldId="256"/>
            <ac:spMk id="3" creationId="{AF3ACA5B-2163-AEC4-7BB9-C0423A72604D}"/>
          </ac:spMkLst>
        </pc:spChg>
        <pc:picChg chg="add">
          <ac:chgData name="Emily Crose" userId="5a1598ef78992c55" providerId="LiveId" clId="{0924E43E-DB45-4A45-B5FA-B1070DB8858E}" dt="2023-04-05T14:45:53.885" v="840" actId="26606"/>
          <ac:picMkLst>
            <pc:docMk/>
            <pc:sldMk cId="1938681844" sldId="256"/>
            <ac:picMk id="5" creationId="{843DAF2B-B887-0934-EA71-0C78C04C8720}"/>
          </ac:picMkLst>
        </pc:picChg>
      </pc:sldChg>
      <pc:sldChg chg="addSp delSp modSp mod setBg setClrOvrMap">
        <pc:chgData name="Emily Crose" userId="5a1598ef78992c55" providerId="LiveId" clId="{0924E43E-DB45-4A45-B5FA-B1070DB8858E}" dt="2023-04-05T14:46:13.103" v="845" actId="26606"/>
        <pc:sldMkLst>
          <pc:docMk/>
          <pc:sldMk cId="1761598059" sldId="257"/>
        </pc:sldMkLst>
        <pc:spChg chg="mod ord">
          <ac:chgData name="Emily Crose" userId="5a1598ef78992c55" providerId="LiveId" clId="{0924E43E-DB45-4A45-B5FA-B1070DB8858E}" dt="2023-04-05T14:46:13.103" v="845" actId="26606"/>
          <ac:spMkLst>
            <pc:docMk/>
            <pc:sldMk cId="1761598059" sldId="257"/>
            <ac:spMk id="2" creationId="{0EF2D1FA-8FBE-DDD1-9CE2-A3BF76B71FD8}"/>
          </ac:spMkLst>
        </pc:spChg>
        <pc:spChg chg="mod">
          <ac:chgData name="Emily Crose" userId="5a1598ef78992c55" providerId="LiveId" clId="{0924E43E-DB45-4A45-B5FA-B1070DB8858E}" dt="2023-04-05T14:46:13.103" v="845" actId="26606"/>
          <ac:spMkLst>
            <pc:docMk/>
            <pc:sldMk cId="1761598059" sldId="257"/>
            <ac:spMk id="4" creationId="{05F42EE4-9D9B-10D6-C432-06C486FDC0F5}"/>
          </ac:spMkLst>
        </pc:spChg>
        <pc:spChg chg="add del">
          <ac:chgData name="Emily Crose" userId="5a1598ef78992c55" providerId="LiveId" clId="{0924E43E-DB45-4A45-B5FA-B1070DB8858E}" dt="2023-04-05T14:46:13.092" v="844" actId="26606"/>
          <ac:spMkLst>
            <pc:docMk/>
            <pc:sldMk cId="1761598059" sldId="257"/>
            <ac:spMk id="11" creationId="{1660E788-AFA9-4A1B-9991-6AA74632A15B}"/>
          </ac:spMkLst>
        </pc:spChg>
        <pc:spChg chg="add del">
          <ac:chgData name="Emily Crose" userId="5a1598ef78992c55" providerId="LiveId" clId="{0924E43E-DB45-4A45-B5FA-B1070DB8858E}" dt="2023-04-05T14:46:13.092" v="844" actId="26606"/>
          <ac:spMkLst>
            <pc:docMk/>
            <pc:sldMk cId="1761598059" sldId="257"/>
            <ac:spMk id="13" creationId="{867D4867-5BA7-4462-B2F6-A23F4A622AA7}"/>
          </ac:spMkLst>
        </pc:spChg>
        <pc:picChg chg="mod ord">
          <ac:chgData name="Emily Crose" userId="5a1598ef78992c55" providerId="LiveId" clId="{0924E43E-DB45-4A45-B5FA-B1070DB8858E}" dt="2023-04-05T14:46:13.103" v="845" actId="26606"/>
          <ac:picMkLst>
            <pc:docMk/>
            <pc:sldMk cId="1761598059" sldId="257"/>
            <ac:picMk id="6" creationId="{D20A8991-60BB-A272-911C-C3E723E87317}"/>
          </ac:picMkLst>
        </pc:picChg>
      </pc:sldChg>
      <pc:sldChg chg="addSp modSp mod setBg">
        <pc:chgData name="Emily Crose" userId="5a1598ef78992c55" providerId="LiveId" clId="{0924E43E-DB45-4A45-B5FA-B1070DB8858E}" dt="2023-04-05T14:46:23.098" v="846" actId="26606"/>
        <pc:sldMkLst>
          <pc:docMk/>
          <pc:sldMk cId="1617985472" sldId="258"/>
        </pc:sldMkLst>
        <pc:spChg chg="mod">
          <ac:chgData name="Emily Crose" userId="5a1598ef78992c55" providerId="LiveId" clId="{0924E43E-DB45-4A45-B5FA-B1070DB8858E}" dt="2023-04-05T14:46:23.098" v="846" actId="26606"/>
          <ac:spMkLst>
            <pc:docMk/>
            <pc:sldMk cId="1617985472" sldId="258"/>
            <ac:spMk id="2" creationId="{FEDFBF7F-B0EA-9573-548F-B1E51C2E51C9}"/>
          </ac:spMkLst>
        </pc:spChg>
        <pc:picChg chg="add">
          <ac:chgData name="Emily Crose" userId="5a1598ef78992c55" providerId="LiveId" clId="{0924E43E-DB45-4A45-B5FA-B1070DB8858E}" dt="2023-04-05T14:46:23.098" v="846" actId="26606"/>
          <ac:picMkLst>
            <pc:docMk/>
            <pc:sldMk cId="1617985472" sldId="258"/>
            <ac:picMk id="4" creationId="{E62A25DD-81FD-61D0-4989-666B5C1B52FF}"/>
          </ac:picMkLst>
        </pc:picChg>
      </pc:sldChg>
      <pc:sldChg chg="addSp delSp modSp mod setBg setClrOvrMap">
        <pc:chgData name="Emily Crose" userId="5a1598ef78992c55" providerId="LiveId" clId="{0924E43E-DB45-4A45-B5FA-B1070DB8858E}" dt="2023-04-05T14:46:33.235" v="851" actId="26606"/>
        <pc:sldMkLst>
          <pc:docMk/>
          <pc:sldMk cId="3174824230" sldId="259"/>
        </pc:sldMkLst>
        <pc:spChg chg="mod">
          <ac:chgData name="Emily Crose" userId="5a1598ef78992c55" providerId="LiveId" clId="{0924E43E-DB45-4A45-B5FA-B1070DB8858E}" dt="2023-04-05T14:46:33.235" v="851" actId="26606"/>
          <ac:spMkLst>
            <pc:docMk/>
            <pc:sldMk cId="3174824230" sldId="259"/>
            <ac:spMk id="2" creationId="{3F1D36D9-8061-A76F-9C7E-656F3AF7D160}"/>
          </ac:spMkLst>
        </pc:spChg>
        <pc:spChg chg="mod">
          <ac:chgData name="Emily Crose" userId="5a1598ef78992c55" providerId="LiveId" clId="{0924E43E-DB45-4A45-B5FA-B1070DB8858E}" dt="2023-04-05T14:46:33.235" v="851" actId="26606"/>
          <ac:spMkLst>
            <pc:docMk/>
            <pc:sldMk cId="3174824230" sldId="259"/>
            <ac:spMk id="3" creationId="{4D303026-64D5-F2D6-24E0-D4D990707790}"/>
          </ac:spMkLst>
        </pc:spChg>
        <pc:picChg chg="add del">
          <ac:chgData name="Emily Crose" userId="5a1598ef78992c55" providerId="LiveId" clId="{0924E43E-DB45-4A45-B5FA-B1070DB8858E}" dt="2023-04-05T14:46:32.656" v="848" actId="26606"/>
          <ac:picMkLst>
            <pc:docMk/>
            <pc:sldMk cId="3174824230" sldId="259"/>
            <ac:picMk id="5" creationId="{82D5E16D-C7A3-905D-AAF8-20AFD91B82A6}"/>
          </ac:picMkLst>
        </pc:picChg>
        <pc:picChg chg="add del">
          <ac:chgData name="Emily Crose" userId="5a1598ef78992c55" providerId="LiveId" clId="{0924E43E-DB45-4A45-B5FA-B1070DB8858E}" dt="2023-04-05T14:46:33.228" v="850" actId="26606"/>
          <ac:picMkLst>
            <pc:docMk/>
            <pc:sldMk cId="3174824230" sldId="259"/>
            <ac:picMk id="7" creationId="{0AE6FCFA-DCC0-E7E2-CE84-63DFE5A767E0}"/>
          </ac:picMkLst>
        </pc:picChg>
        <pc:picChg chg="add">
          <ac:chgData name="Emily Crose" userId="5a1598ef78992c55" providerId="LiveId" clId="{0924E43E-DB45-4A45-B5FA-B1070DB8858E}" dt="2023-04-05T14:46:33.235" v="851" actId="26606"/>
          <ac:picMkLst>
            <pc:docMk/>
            <pc:sldMk cId="3174824230" sldId="259"/>
            <ac:picMk id="9" creationId="{F327D49E-7D89-53E2-BED6-1161F86C0DB9}"/>
          </ac:picMkLst>
        </pc:picChg>
      </pc:sldChg>
      <pc:sldChg chg="addSp modSp mod setBg">
        <pc:chgData name="Emily Crose" userId="5a1598ef78992c55" providerId="LiveId" clId="{0924E43E-DB45-4A45-B5FA-B1070DB8858E}" dt="2023-04-05T14:46:38.520" v="852" actId="26606"/>
        <pc:sldMkLst>
          <pc:docMk/>
          <pc:sldMk cId="3090871246" sldId="260"/>
        </pc:sldMkLst>
        <pc:spChg chg="mod">
          <ac:chgData name="Emily Crose" userId="5a1598ef78992c55" providerId="LiveId" clId="{0924E43E-DB45-4A45-B5FA-B1070DB8858E}" dt="2023-04-05T14:46:38.520" v="852" actId="26606"/>
          <ac:spMkLst>
            <pc:docMk/>
            <pc:sldMk cId="3090871246" sldId="260"/>
            <ac:spMk id="2" creationId="{47C02755-C398-CFC6-5C7D-E2CA582D51DE}"/>
          </ac:spMkLst>
        </pc:spChg>
        <pc:spChg chg="mod">
          <ac:chgData name="Emily Crose" userId="5a1598ef78992c55" providerId="LiveId" clId="{0924E43E-DB45-4A45-B5FA-B1070DB8858E}" dt="2023-04-05T14:46:38.520" v="852" actId="26606"/>
          <ac:spMkLst>
            <pc:docMk/>
            <pc:sldMk cId="3090871246" sldId="260"/>
            <ac:spMk id="3" creationId="{C01E1BEF-D0F1-8F4F-B1A2-7ABD15C03959}"/>
          </ac:spMkLst>
        </pc:spChg>
        <pc:spChg chg="add">
          <ac:chgData name="Emily Crose" userId="5a1598ef78992c55" providerId="LiveId" clId="{0924E43E-DB45-4A45-B5FA-B1070DB8858E}" dt="2023-04-05T14:46:38.520" v="852" actId="26606"/>
          <ac:spMkLst>
            <pc:docMk/>
            <pc:sldMk cId="3090871246" sldId="260"/>
            <ac:spMk id="8" creationId="{2AEFFFF2-9EB4-4B6C-B9F8-2BA3EF89A21C}"/>
          </ac:spMkLst>
        </pc:spChg>
        <pc:spChg chg="add">
          <ac:chgData name="Emily Crose" userId="5a1598ef78992c55" providerId="LiveId" clId="{0924E43E-DB45-4A45-B5FA-B1070DB8858E}" dt="2023-04-05T14:46:38.520" v="852" actId="26606"/>
          <ac:spMkLst>
            <pc:docMk/>
            <pc:sldMk cId="3090871246" sldId="260"/>
            <ac:spMk id="10" creationId="{0D65299F-028F-4AFC-B46A-8DB33E20FE4A}"/>
          </ac:spMkLst>
        </pc:spChg>
        <pc:spChg chg="add">
          <ac:chgData name="Emily Crose" userId="5a1598ef78992c55" providerId="LiveId" clId="{0924E43E-DB45-4A45-B5FA-B1070DB8858E}" dt="2023-04-05T14:46:38.520" v="852" actId="26606"/>
          <ac:spMkLst>
            <pc:docMk/>
            <pc:sldMk cId="3090871246" sldId="260"/>
            <ac:spMk id="12" creationId="{BAC87F6E-526A-49B5-995D-42DB656594C9}"/>
          </ac:spMkLst>
        </pc:spChg>
      </pc:sldChg>
      <pc:sldChg chg="addSp modSp mod setBg">
        <pc:chgData name="Emily Crose" userId="5a1598ef78992c55" providerId="LiveId" clId="{0924E43E-DB45-4A45-B5FA-B1070DB8858E}" dt="2023-04-05T16:12:12.762" v="2437" actId="27614"/>
        <pc:sldMkLst>
          <pc:docMk/>
          <pc:sldMk cId="411945629" sldId="261"/>
        </pc:sldMkLst>
        <pc:spChg chg="mod">
          <ac:chgData name="Emily Crose" userId="5a1598ef78992c55" providerId="LiveId" clId="{0924E43E-DB45-4A45-B5FA-B1070DB8858E}" dt="2023-04-05T16:12:08.036" v="2436" actId="26606"/>
          <ac:spMkLst>
            <pc:docMk/>
            <pc:sldMk cId="411945629" sldId="261"/>
            <ac:spMk id="2" creationId="{34A9503B-317E-A739-9B43-8ABB222A24F8}"/>
          </ac:spMkLst>
        </pc:spChg>
        <pc:spChg chg="mod">
          <ac:chgData name="Emily Crose" userId="5a1598ef78992c55" providerId="LiveId" clId="{0924E43E-DB45-4A45-B5FA-B1070DB8858E}" dt="2023-04-05T16:12:08.036" v="2436" actId="26606"/>
          <ac:spMkLst>
            <pc:docMk/>
            <pc:sldMk cId="411945629" sldId="261"/>
            <ac:spMk id="3" creationId="{C4D4278B-5396-B3B7-6123-1625F26B2AE9}"/>
          </ac:spMkLst>
        </pc:spChg>
        <pc:picChg chg="add mod">
          <ac:chgData name="Emily Crose" userId="5a1598ef78992c55" providerId="LiveId" clId="{0924E43E-DB45-4A45-B5FA-B1070DB8858E}" dt="2023-04-05T16:12:12.762" v="2437" actId="27614"/>
          <ac:picMkLst>
            <pc:docMk/>
            <pc:sldMk cId="411945629" sldId="261"/>
            <ac:picMk id="5" creationId="{E59BAA8E-C7BE-3A6A-C12D-E152FB198162}"/>
          </ac:picMkLst>
        </pc:picChg>
      </pc:sldChg>
      <pc:sldChg chg="addSp delSp modSp mod setBg setClrOvrMap">
        <pc:chgData name="Emily Crose" userId="5a1598ef78992c55" providerId="LiveId" clId="{0924E43E-DB45-4A45-B5FA-B1070DB8858E}" dt="2023-04-05T14:47:08.109" v="855" actId="26606"/>
        <pc:sldMkLst>
          <pc:docMk/>
          <pc:sldMk cId="3277899237" sldId="262"/>
        </pc:sldMkLst>
        <pc:spChg chg="mod">
          <ac:chgData name="Emily Crose" userId="5a1598ef78992c55" providerId="LiveId" clId="{0924E43E-DB45-4A45-B5FA-B1070DB8858E}" dt="2023-04-05T14:47:08.109" v="855" actId="26606"/>
          <ac:spMkLst>
            <pc:docMk/>
            <pc:sldMk cId="3277899237" sldId="262"/>
            <ac:spMk id="2" creationId="{98EA1018-D5C6-C805-6957-501C6EC4188E}"/>
          </ac:spMkLst>
        </pc:spChg>
        <pc:spChg chg="mod">
          <ac:chgData name="Emily Crose" userId="5a1598ef78992c55" providerId="LiveId" clId="{0924E43E-DB45-4A45-B5FA-B1070DB8858E}" dt="2023-04-05T14:47:08.109" v="855" actId="26606"/>
          <ac:spMkLst>
            <pc:docMk/>
            <pc:sldMk cId="3277899237" sldId="262"/>
            <ac:spMk id="3" creationId="{042E306C-6196-E329-64C7-AC3D7B34F50E}"/>
          </ac:spMkLst>
        </pc:spChg>
        <pc:spChg chg="add">
          <ac:chgData name="Emily Crose" userId="5a1598ef78992c55" providerId="LiveId" clId="{0924E43E-DB45-4A45-B5FA-B1070DB8858E}" dt="2023-04-05T14:47:08.109" v="855" actId="26606"/>
          <ac:spMkLst>
            <pc:docMk/>
            <pc:sldMk cId="3277899237" sldId="262"/>
            <ac:spMk id="8" creationId="{2AEFFFF2-9EB4-4B6C-B9F8-2BA3EF89A21C}"/>
          </ac:spMkLst>
        </pc:spChg>
        <pc:spChg chg="add">
          <ac:chgData name="Emily Crose" userId="5a1598ef78992c55" providerId="LiveId" clId="{0924E43E-DB45-4A45-B5FA-B1070DB8858E}" dt="2023-04-05T14:47:08.109" v="855" actId="26606"/>
          <ac:spMkLst>
            <pc:docMk/>
            <pc:sldMk cId="3277899237" sldId="262"/>
            <ac:spMk id="10" creationId="{0D65299F-028F-4AFC-B46A-8DB33E20FE4A}"/>
          </ac:spMkLst>
        </pc:spChg>
        <pc:spChg chg="add">
          <ac:chgData name="Emily Crose" userId="5a1598ef78992c55" providerId="LiveId" clId="{0924E43E-DB45-4A45-B5FA-B1070DB8858E}" dt="2023-04-05T14:47:08.109" v="855" actId="26606"/>
          <ac:spMkLst>
            <pc:docMk/>
            <pc:sldMk cId="3277899237" sldId="262"/>
            <ac:spMk id="12" creationId="{BAC87F6E-526A-49B5-995D-42DB656594C9}"/>
          </ac:spMkLst>
        </pc:spChg>
        <pc:picChg chg="add del">
          <ac:chgData name="Emily Crose" userId="5a1598ef78992c55" providerId="LiveId" clId="{0924E43E-DB45-4A45-B5FA-B1070DB8858E}" dt="2023-04-05T14:47:08.104" v="854" actId="26606"/>
          <ac:picMkLst>
            <pc:docMk/>
            <pc:sldMk cId="3277899237" sldId="262"/>
            <ac:picMk id="5" creationId="{D2D3A63C-10AD-746C-8B24-C1A90A6F2C92}"/>
          </ac:picMkLst>
        </pc:picChg>
      </pc:sldChg>
      <pc:sldChg chg="addSp modSp new mod setBg">
        <pc:chgData name="Emily Crose" userId="5a1598ef78992c55" providerId="LiveId" clId="{0924E43E-DB45-4A45-B5FA-B1070DB8858E}" dt="2023-04-05T14:47:33.981" v="857" actId="27636"/>
        <pc:sldMkLst>
          <pc:docMk/>
          <pc:sldMk cId="2920278958" sldId="263"/>
        </pc:sldMkLst>
        <pc:spChg chg="mod">
          <ac:chgData name="Emily Crose" userId="5a1598ef78992c55" providerId="LiveId" clId="{0924E43E-DB45-4A45-B5FA-B1070DB8858E}" dt="2023-04-05T14:47:33.958" v="856" actId="26606"/>
          <ac:spMkLst>
            <pc:docMk/>
            <pc:sldMk cId="2920278958" sldId="263"/>
            <ac:spMk id="2" creationId="{1C13B16E-DF49-A330-53CA-A8AEA87A579A}"/>
          </ac:spMkLst>
        </pc:spChg>
        <pc:spChg chg="mod">
          <ac:chgData name="Emily Crose" userId="5a1598ef78992c55" providerId="LiveId" clId="{0924E43E-DB45-4A45-B5FA-B1070DB8858E}" dt="2023-04-05T14:47:33.981" v="857" actId="27636"/>
          <ac:spMkLst>
            <pc:docMk/>
            <pc:sldMk cId="2920278958" sldId="263"/>
            <ac:spMk id="3" creationId="{701AF65A-6E37-FFAE-C306-9AB5F06698D6}"/>
          </ac:spMkLst>
        </pc:spChg>
        <pc:picChg chg="add">
          <ac:chgData name="Emily Crose" userId="5a1598ef78992c55" providerId="LiveId" clId="{0924E43E-DB45-4A45-B5FA-B1070DB8858E}" dt="2023-04-05T14:47:33.958" v="856" actId="26606"/>
          <ac:picMkLst>
            <pc:docMk/>
            <pc:sldMk cId="2920278958" sldId="263"/>
            <ac:picMk id="5" creationId="{C2E64D6C-868C-076F-D124-975142782407}"/>
          </ac:picMkLst>
        </pc:picChg>
      </pc:sldChg>
      <pc:sldChg chg="new del">
        <pc:chgData name="Emily Crose" userId="5a1598ef78992c55" providerId="LiveId" clId="{0924E43E-DB45-4A45-B5FA-B1070DB8858E}" dt="2023-04-05T14:19:29.130" v="330" actId="47"/>
        <pc:sldMkLst>
          <pc:docMk/>
          <pc:sldMk cId="233883923" sldId="264"/>
        </pc:sldMkLst>
      </pc:sldChg>
      <pc:sldChg chg="addSp modSp new mod setBg">
        <pc:chgData name="Emily Crose" userId="5a1598ef78992c55" providerId="LiveId" clId="{0924E43E-DB45-4A45-B5FA-B1070DB8858E}" dt="2023-04-05T14:47:43.699" v="858" actId="26606"/>
        <pc:sldMkLst>
          <pc:docMk/>
          <pc:sldMk cId="1231066996" sldId="264"/>
        </pc:sldMkLst>
        <pc:spChg chg="mod">
          <ac:chgData name="Emily Crose" userId="5a1598ef78992c55" providerId="LiveId" clId="{0924E43E-DB45-4A45-B5FA-B1070DB8858E}" dt="2023-04-05T14:47:43.699" v="858" actId="26606"/>
          <ac:spMkLst>
            <pc:docMk/>
            <pc:sldMk cId="1231066996" sldId="264"/>
            <ac:spMk id="2" creationId="{71E403B6-A6DA-F6A5-DBD8-DB73130E74A9}"/>
          </ac:spMkLst>
        </pc:spChg>
        <pc:spChg chg="mod">
          <ac:chgData name="Emily Crose" userId="5a1598ef78992c55" providerId="LiveId" clId="{0924E43E-DB45-4A45-B5FA-B1070DB8858E}" dt="2023-04-05T14:47:43.699" v="858" actId="26606"/>
          <ac:spMkLst>
            <pc:docMk/>
            <pc:sldMk cId="1231066996" sldId="264"/>
            <ac:spMk id="3" creationId="{559587A6-1797-9E2E-258A-B507A51CE323}"/>
          </ac:spMkLst>
        </pc:spChg>
        <pc:picChg chg="add">
          <ac:chgData name="Emily Crose" userId="5a1598ef78992c55" providerId="LiveId" clId="{0924E43E-DB45-4A45-B5FA-B1070DB8858E}" dt="2023-04-05T14:47:43.699" v="858" actId="26606"/>
          <ac:picMkLst>
            <pc:docMk/>
            <pc:sldMk cId="1231066996" sldId="264"/>
            <ac:picMk id="5" creationId="{CC0664E0-2F67-8032-DC75-80CEC2AE95ED}"/>
          </ac:picMkLst>
        </pc:picChg>
      </pc:sldChg>
      <pc:sldChg chg="addSp modSp new mod setBg">
        <pc:chgData name="Emily Crose" userId="5a1598ef78992c55" providerId="LiveId" clId="{0924E43E-DB45-4A45-B5FA-B1070DB8858E}" dt="2023-04-05T14:47:50.920" v="859" actId="26606"/>
        <pc:sldMkLst>
          <pc:docMk/>
          <pc:sldMk cId="3034642197" sldId="265"/>
        </pc:sldMkLst>
        <pc:spChg chg="mod">
          <ac:chgData name="Emily Crose" userId="5a1598ef78992c55" providerId="LiveId" clId="{0924E43E-DB45-4A45-B5FA-B1070DB8858E}" dt="2023-04-05T14:47:50.920" v="859" actId="26606"/>
          <ac:spMkLst>
            <pc:docMk/>
            <pc:sldMk cId="3034642197" sldId="265"/>
            <ac:spMk id="2" creationId="{F63C8340-3651-6345-44CD-FD50D3D19975}"/>
          </ac:spMkLst>
        </pc:spChg>
        <pc:spChg chg="mod">
          <ac:chgData name="Emily Crose" userId="5a1598ef78992c55" providerId="LiveId" clId="{0924E43E-DB45-4A45-B5FA-B1070DB8858E}" dt="2023-04-05T14:47:50.920" v="859" actId="26606"/>
          <ac:spMkLst>
            <pc:docMk/>
            <pc:sldMk cId="3034642197" sldId="265"/>
            <ac:spMk id="3" creationId="{F93D6DE4-3787-C595-471E-65DD11438B1E}"/>
          </ac:spMkLst>
        </pc:spChg>
        <pc:picChg chg="add">
          <ac:chgData name="Emily Crose" userId="5a1598ef78992c55" providerId="LiveId" clId="{0924E43E-DB45-4A45-B5FA-B1070DB8858E}" dt="2023-04-05T14:47:50.920" v="859" actId="26606"/>
          <ac:picMkLst>
            <pc:docMk/>
            <pc:sldMk cId="3034642197" sldId="265"/>
            <ac:picMk id="5" creationId="{AD81C2AC-3160-159E-D334-4ED231F68EE1}"/>
          </ac:picMkLst>
        </pc:picChg>
      </pc:sldChg>
      <pc:sldChg chg="addSp delSp modSp new mod setBg modNotesTx">
        <pc:chgData name="Emily Crose" userId="5a1598ef78992c55" providerId="LiveId" clId="{0924E43E-DB45-4A45-B5FA-B1070DB8858E}" dt="2023-04-05T16:12:23.088" v="2440" actId="26606"/>
        <pc:sldMkLst>
          <pc:docMk/>
          <pc:sldMk cId="1752813341" sldId="266"/>
        </pc:sldMkLst>
        <pc:spChg chg="mod">
          <ac:chgData name="Emily Crose" userId="5a1598ef78992c55" providerId="LiveId" clId="{0924E43E-DB45-4A45-B5FA-B1070DB8858E}" dt="2023-04-05T16:12:23.088" v="2440" actId="26606"/>
          <ac:spMkLst>
            <pc:docMk/>
            <pc:sldMk cId="1752813341" sldId="266"/>
            <ac:spMk id="2" creationId="{E687171F-FC94-BF15-FBCD-22D93FAB9AEA}"/>
          </ac:spMkLst>
        </pc:spChg>
        <pc:spChg chg="mod">
          <ac:chgData name="Emily Crose" userId="5a1598ef78992c55" providerId="LiveId" clId="{0924E43E-DB45-4A45-B5FA-B1070DB8858E}" dt="2023-04-05T16:12:23.088" v="2440" actId="26606"/>
          <ac:spMkLst>
            <pc:docMk/>
            <pc:sldMk cId="1752813341" sldId="266"/>
            <ac:spMk id="3" creationId="{E70E07AD-B25E-370F-BF92-D39C2B1B3CBB}"/>
          </ac:spMkLst>
        </pc:spChg>
        <pc:picChg chg="add del">
          <ac:chgData name="Emily Crose" userId="5a1598ef78992c55" providerId="LiveId" clId="{0924E43E-DB45-4A45-B5FA-B1070DB8858E}" dt="2023-04-05T16:12:23.084" v="2439" actId="26606"/>
          <ac:picMkLst>
            <pc:docMk/>
            <pc:sldMk cId="1752813341" sldId="266"/>
            <ac:picMk id="5" creationId="{4D269AD4-6593-638C-16C0-E7C9256AFC6E}"/>
          </ac:picMkLst>
        </pc:picChg>
        <pc:picChg chg="add">
          <ac:chgData name="Emily Crose" userId="5a1598ef78992c55" providerId="LiveId" clId="{0924E43E-DB45-4A45-B5FA-B1070DB8858E}" dt="2023-04-05T16:12:23.088" v="2440" actId="26606"/>
          <ac:picMkLst>
            <pc:docMk/>
            <pc:sldMk cId="1752813341" sldId="266"/>
            <ac:picMk id="7" creationId="{E74635D1-265F-64B9-6614-48455236E5F3}"/>
          </ac:picMkLst>
        </pc:picChg>
      </pc:sldChg>
      <pc:sldChg chg="addSp modSp new mod setBg modNotesTx">
        <pc:chgData name="Emily Crose" userId="5a1598ef78992c55" providerId="LiveId" clId="{0924E43E-DB45-4A45-B5FA-B1070DB8858E}" dt="2023-04-05T20:16:40.898" v="4045" actId="20577"/>
        <pc:sldMkLst>
          <pc:docMk/>
          <pc:sldMk cId="2462059550" sldId="267"/>
        </pc:sldMkLst>
        <pc:spChg chg="mod ord">
          <ac:chgData name="Emily Crose" userId="5a1598ef78992c55" providerId="LiveId" clId="{0924E43E-DB45-4A45-B5FA-B1070DB8858E}" dt="2023-04-05T15:42:52.460" v="1692" actId="26606"/>
          <ac:spMkLst>
            <pc:docMk/>
            <pc:sldMk cId="2462059550" sldId="267"/>
            <ac:spMk id="2" creationId="{40581E58-6B72-3D4D-208B-03FD2CE51E74}"/>
          </ac:spMkLst>
        </pc:spChg>
        <pc:spChg chg="mod">
          <ac:chgData name="Emily Crose" userId="5a1598ef78992c55" providerId="LiveId" clId="{0924E43E-DB45-4A45-B5FA-B1070DB8858E}" dt="2023-04-05T20:16:40.898" v="4045" actId="20577"/>
          <ac:spMkLst>
            <pc:docMk/>
            <pc:sldMk cId="2462059550" sldId="267"/>
            <ac:spMk id="3" creationId="{FF812531-CBE2-2513-3878-B97702C08FA2}"/>
          </ac:spMkLst>
        </pc:spChg>
        <pc:spChg chg="add">
          <ac:chgData name="Emily Crose" userId="5a1598ef78992c55" providerId="LiveId" clId="{0924E43E-DB45-4A45-B5FA-B1070DB8858E}" dt="2023-04-05T15:42:52.460" v="1692" actId="26606"/>
          <ac:spMkLst>
            <pc:docMk/>
            <pc:sldMk cId="2462059550" sldId="267"/>
            <ac:spMk id="10" creationId="{1660E788-AFA9-4A1B-9991-6AA74632A15B}"/>
          </ac:spMkLst>
        </pc:spChg>
        <pc:spChg chg="add">
          <ac:chgData name="Emily Crose" userId="5a1598ef78992c55" providerId="LiveId" clId="{0924E43E-DB45-4A45-B5FA-B1070DB8858E}" dt="2023-04-05T15:42:52.460" v="1692" actId="26606"/>
          <ac:spMkLst>
            <pc:docMk/>
            <pc:sldMk cId="2462059550" sldId="267"/>
            <ac:spMk id="12" creationId="{867D4867-5BA7-4462-B2F6-A23F4A622AA7}"/>
          </ac:spMkLst>
        </pc:spChg>
        <pc:picChg chg="add mod">
          <ac:chgData name="Emily Crose" userId="5a1598ef78992c55" providerId="LiveId" clId="{0924E43E-DB45-4A45-B5FA-B1070DB8858E}" dt="2023-04-05T15:42:52.460" v="1692" actId="26606"/>
          <ac:picMkLst>
            <pc:docMk/>
            <pc:sldMk cId="2462059550" sldId="267"/>
            <ac:picMk id="5" creationId="{E9BE76B1-ED2B-7B73-F945-78CD63942BA7}"/>
          </ac:picMkLst>
        </pc:picChg>
      </pc:sldChg>
      <pc:sldChg chg="addSp modSp new mod setBg">
        <pc:chgData name="Emily Crose" userId="5a1598ef78992c55" providerId="LiveId" clId="{0924E43E-DB45-4A45-B5FA-B1070DB8858E}" dt="2023-04-05T16:06:29.062" v="2201" actId="26606"/>
        <pc:sldMkLst>
          <pc:docMk/>
          <pc:sldMk cId="2998571448" sldId="268"/>
        </pc:sldMkLst>
        <pc:spChg chg="mod">
          <ac:chgData name="Emily Crose" userId="5a1598ef78992c55" providerId="LiveId" clId="{0924E43E-DB45-4A45-B5FA-B1070DB8858E}" dt="2023-04-05T16:06:29.062" v="2201" actId="26606"/>
          <ac:spMkLst>
            <pc:docMk/>
            <pc:sldMk cId="2998571448" sldId="268"/>
            <ac:spMk id="2" creationId="{3FFDCD9C-5161-6F0F-DE7E-9C668BAA59C5}"/>
          </ac:spMkLst>
        </pc:spChg>
        <pc:spChg chg="mod">
          <ac:chgData name="Emily Crose" userId="5a1598ef78992c55" providerId="LiveId" clId="{0924E43E-DB45-4A45-B5FA-B1070DB8858E}" dt="2023-04-05T16:06:29.062" v="2201" actId="26606"/>
          <ac:spMkLst>
            <pc:docMk/>
            <pc:sldMk cId="2998571448" sldId="268"/>
            <ac:spMk id="3" creationId="{02FEF5F0-2F46-3686-D002-C564F8BC8A3F}"/>
          </ac:spMkLst>
        </pc:spChg>
        <pc:picChg chg="add">
          <ac:chgData name="Emily Crose" userId="5a1598ef78992c55" providerId="LiveId" clId="{0924E43E-DB45-4A45-B5FA-B1070DB8858E}" dt="2023-04-05T16:06:29.062" v="2201" actId="26606"/>
          <ac:picMkLst>
            <pc:docMk/>
            <pc:sldMk cId="2998571448" sldId="268"/>
            <ac:picMk id="5" creationId="{285AB943-0F86-6B89-7902-F5DBD8A3656B}"/>
          </ac:picMkLst>
        </pc:picChg>
      </pc:sldChg>
      <pc:sldChg chg="addSp modSp new mod setBg modNotesTx">
        <pc:chgData name="Emily Crose" userId="5a1598ef78992c55" providerId="LiveId" clId="{0924E43E-DB45-4A45-B5FA-B1070DB8858E}" dt="2023-04-05T16:06:23.404" v="2200" actId="26606"/>
        <pc:sldMkLst>
          <pc:docMk/>
          <pc:sldMk cId="1537681959" sldId="269"/>
        </pc:sldMkLst>
        <pc:spChg chg="mod">
          <ac:chgData name="Emily Crose" userId="5a1598ef78992c55" providerId="LiveId" clId="{0924E43E-DB45-4A45-B5FA-B1070DB8858E}" dt="2023-04-05T16:06:23.404" v="2200" actId="26606"/>
          <ac:spMkLst>
            <pc:docMk/>
            <pc:sldMk cId="1537681959" sldId="269"/>
            <ac:spMk id="2" creationId="{56F3FBCA-C869-F184-CE1E-1CFF7E957882}"/>
          </ac:spMkLst>
        </pc:spChg>
        <pc:spChg chg="mod">
          <ac:chgData name="Emily Crose" userId="5a1598ef78992c55" providerId="LiveId" clId="{0924E43E-DB45-4A45-B5FA-B1070DB8858E}" dt="2023-04-05T16:06:23.404" v="2200" actId="26606"/>
          <ac:spMkLst>
            <pc:docMk/>
            <pc:sldMk cId="1537681959" sldId="269"/>
            <ac:spMk id="3" creationId="{C6BAC1AE-75B7-CBF9-469D-932696D1A7BE}"/>
          </ac:spMkLst>
        </pc:spChg>
        <pc:picChg chg="add">
          <ac:chgData name="Emily Crose" userId="5a1598ef78992c55" providerId="LiveId" clId="{0924E43E-DB45-4A45-B5FA-B1070DB8858E}" dt="2023-04-05T16:06:23.404" v="2200" actId="26606"/>
          <ac:picMkLst>
            <pc:docMk/>
            <pc:sldMk cId="1537681959" sldId="269"/>
            <ac:picMk id="5" creationId="{44BA2357-925D-1823-E4AC-33C89010A6DD}"/>
          </ac:picMkLst>
        </pc:picChg>
      </pc:sldChg>
      <pc:sldChg chg="addSp delSp modSp new mod setBg setClrOvrMap modNotesTx">
        <pc:chgData name="Emily Crose" userId="5a1598ef78992c55" providerId="LiveId" clId="{0924E43E-DB45-4A45-B5FA-B1070DB8858E}" dt="2023-04-05T16:05:29.826" v="2199" actId="26606"/>
        <pc:sldMkLst>
          <pc:docMk/>
          <pc:sldMk cId="46476171" sldId="270"/>
        </pc:sldMkLst>
        <pc:spChg chg="mod">
          <ac:chgData name="Emily Crose" userId="5a1598ef78992c55" providerId="LiveId" clId="{0924E43E-DB45-4A45-B5FA-B1070DB8858E}" dt="2023-04-05T16:05:29.826" v="2199" actId="26606"/>
          <ac:spMkLst>
            <pc:docMk/>
            <pc:sldMk cId="46476171" sldId="270"/>
            <ac:spMk id="2" creationId="{C03F0B14-83D3-7393-0366-80E998C4A9A4}"/>
          </ac:spMkLst>
        </pc:spChg>
        <pc:spChg chg="del">
          <ac:chgData name="Emily Crose" userId="5a1598ef78992c55" providerId="LiveId" clId="{0924E43E-DB45-4A45-B5FA-B1070DB8858E}" dt="2023-04-05T16:05:19.170" v="2197" actId="26606"/>
          <ac:spMkLst>
            <pc:docMk/>
            <pc:sldMk cId="46476171" sldId="270"/>
            <ac:spMk id="3" creationId="{724D9FF5-18D6-09E2-0507-A2BCEFF658A2}"/>
          </ac:spMkLst>
        </pc:spChg>
        <pc:spChg chg="del mod">
          <ac:chgData name="Emily Crose" userId="5a1598ef78992c55" providerId="LiveId" clId="{0924E43E-DB45-4A45-B5FA-B1070DB8858E}" dt="2023-04-05T16:05:27.601" v="2198" actId="478"/>
          <ac:spMkLst>
            <pc:docMk/>
            <pc:sldMk cId="46476171" sldId="270"/>
            <ac:spMk id="4" creationId="{5A135ED7-9E29-13ED-1AF7-E747E3B628CE}"/>
          </ac:spMkLst>
        </pc:spChg>
        <pc:spChg chg="add del">
          <ac:chgData name="Emily Crose" userId="5a1598ef78992c55" providerId="LiveId" clId="{0924E43E-DB45-4A45-B5FA-B1070DB8858E}" dt="2023-04-05T16:05:29.826" v="2199" actId="26606"/>
          <ac:spMkLst>
            <pc:docMk/>
            <pc:sldMk cId="46476171" sldId="270"/>
            <ac:spMk id="10" creationId="{68D8C857-9447-4941-8520-9A44A926F4FF}"/>
          </ac:spMkLst>
        </pc:spChg>
        <pc:picChg chg="add mod">
          <ac:chgData name="Emily Crose" userId="5a1598ef78992c55" providerId="LiveId" clId="{0924E43E-DB45-4A45-B5FA-B1070DB8858E}" dt="2023-04-05T16:05:29.826" v="2199" actId="26606"/>
          <ac:picMkLst>
            <pc:docMk/>
            <pc:sldMk cId="46476171" sldId="270"/>
            <ac:picMk id="6" creationId="{6D95FCD9-8029-7A26-5476-CE9480B65659}"/>
          </ac:picMkLst>
        </pc:picChg>
      </pc:sldChg>
      <pc:sldChg chg="modSp new del mod">
        <pc:chgData name="Emily Crose" userId="5a1598ef78992c55" providerId="LiveId" clId="{0924E43E-DB45-4A45-B5FA-B1070DB8858E}" dt="2023-04-05T16:07:11.814" v="2239" actId="47"/>
        <pc:sldMkLst>
          <pc:docMk/>
          <pc:sldMk cId="2152723041" sldId="271"/>
        </pc:sldMkLst>
        <pc:spChg chg="mod">
          <ac:chgData name="Emily Crose" userId="5a1598ef78992c55" providerId="LiveId" clId="{0924E43E-DB45-4A45-B5FA-B1070DB8858E}" dt="2023-04-05T16:07:07.287" v="2238" actId="20577"/>
          <ac:spMkLst>
            <pc:docMk/>
            <pc:sldMk cId="2152723041" sldId="271"/>
            <ac:spMk id="2" creationId="{D7F3BAB7-59C4-FD32-E542-AA5FC420ED0E}"/>
          </ac:spMkLst>
        </pc:spChg>
      </pc:sldChg>
      <pc:sldChg chg="addSp modSp new mod setBg">
        <pc:chgData name="Emily Crose" userId="5a1598ef78992c55" providerId="LiveId" clId="{0924E43E-DB45-4A45-B5FA-B1070DB8858E}" dt="2023-04-05T16:08:36.767" v="2435" actId="26606"/>
        <pc:sldMkLst>
          <pc:docMk/>
          <pc:sldMk cId="4114661741" sldId="271"/>
        </pc:sldMkLst>
        <pc:spChg chg="mod">
          <ac:chgData name="Emily Crose" userId="5a1598ef78992c55" providerId="LiveId" clId="{0924E43E-DB45-4A45-B5FA-B1070DB8858E}" dt="2023-04-05T16:08:36.767" v="2435" actId="26606"/>
          <ac:spMkLst>
            <pc:docMk/>
            <pc:sldMk cId="4114661741" sldId="271"/>
            <ac:spMk id="2" creationId="{AF339976-1E24-E57C-4BAE-A790ECE665E2}"/>
          </ac:spMkLst>
        </pc:spChg>
        <pc:spChg chg="mod">
          <ac:chgData name="Emily Crose" userId="5a1598ef78992c55" providerId="LiveId" clId="{0924E43E-DB45-4A45-B5FA-B1070DB8858E}" dt="2023-04-05T16:08:36.767" v="2435" actId="26606"/>
          <ac:spMkLst>
            <pc:docMk/>
            <pc:sldMk cId="4114661741" sldId="271"/>
            <ac:spMk id="3" creationId="{D2CBCB9E-454C-AF7C-01CD-AE6A2B68581E}"/>
          </ac:spMkLst>
        </pc:spChg>
        <pc:picChg chg="add">
          <ac:chgData name="Emily Crose" userId="5a1598ef78992c55" providerId="LiveId" clId="{0924E43E-DB45-4A45-B5FA-B1070DB8858E}" dt="2023-04-05T16:08:36.767" v="2435" actId="26606"/>
          <ac:picMkLst>
            <pc:docMk/>
            <pc:sldMk cId="4114661741" sldId="271"/>
            <ac:picMk id="5" creationId="{7DE61EBA-D1E6-B4F2-599A-12FB54ACED5E}"/>
          </ac:picMkLst>
        </pc:picChg>
      </pc:sldChg>
      <pc:sldChg chg="addSp modSp new mod setBg modNotesTx">
        <pc:chgData name="Emily Crose" userId="5a1598ef78992c55" providerId="LiveId" clId="{0924E43E-DB45-4A45-B5FA-B1070DB8858E}" dt="2023-04-05T20:10:54.255" v="3512" actId="20577"/>
        <pc:sldMkLst>
          <pc:docMk/>
          <pc:sldMk cId="3864922397" sldId="272"/>
        </pc:sldMkLst>
        <pc:spChg chg="mod">
          <ac:chgData name="Emily Crose" userId="5a1598ef78992c55" providerId="LiveId" clId="{0924E43E-DB45-4A45-B5FA-B1070DB8858E}" dt="2023-04-05T16:15:46.824" v="2459" actId="26606"/>
          <ac:spMkLst>
            <pc:docMk/>
            <pc:sldMk cId="3864922397" sldId="272"/>
            <ac:spMk id="2" creationId="{3EF91526-5996-D8F5-FBFD-FA1ABEA795C7}"/>
          </ac:spMkLst>
        </pc:spChg>
        <pc:spChg chg="mod">
          <ac:chgData name="Emily Crose" userId="5a1598ef78992c55" providerId="LiveId" clId="{0924E43E-DB45-4A45-B5FA-B1070DB8858E}" dt="2023-04-05T16:15:46.824" v="2459" actId="26606"/>
          <ac:spMkLst>
            <pc:docMk/>
            <pc:sldMk cId="3864922397" sldId="272"/>
            <ac:spMk id="3" creationId="{7E36EBCD-533B-EF7A-3FE8-03F9A3942B3C}"/>
          </ac:spMkLst>
        </pc:spChg>
        <pc:picChg chg="add">
          <ac:chgData name="Emily Crose" userId="5a1598ef78992c55" providerId="LiveId" clId="{0924E43E-DB45-4A45-B5FA-B1070DB8858E}" dt="2023-04-05T16:15:46.824" v="2459" actId="26606"/>
          <ac:picMkLst>
            <pc:docMk/>
            <pc:sldMk cId="3864922397" sldId="272"/>
            <ac:picMk id="5" creationId="{18F3D48E-CA5E-3930-939F-C85C6753FE11}"/>
          </ac:picMkLst>
        </pc:picChg>
      </pc:sldChg>
      <pc:sldChg chg="addSp modSp new mod setBg">
        <pc:chgData name="Emily Crose" userId="5a1598ef78992c55" providerId="LiveId" clId="{0924E43E-DB45-4A45-B5FA-B1070DB8858E}" dt="2023-04-05T20:43:23.351" v="4072" actId="26606"/>
        <pc:sldMkLst>
          <pc:docMk/>
          <pc:sldMk cId="122691039" sldId="273"/>
        </pc:sldMkLst>
        <pc:spChg chg="mod">
          <ac:chgData name="Emily Crose" userId="5a1598ef78992c55" providerId="LiveId" clId="{0924E43E-DB45-4A45-B5FA-B1070DB8858E}" dt="2023-04-05T20:43:23.351" v="4072" actId="26606"/>
          <ac:spMkLst>
            <pc:docMk/>
            <pc:sldMk cId="122691039" sldId="273"/>
            <ac:spMk id="2" creationId="{F5635B19-B06D-E1D2-4864-6046EF12A325}"/>
          </ac:spMkLst>
        </pc:spChg>
        <pc:spChg chg="mod">
          <ac:chgData name="Emily Crose" userId="5a1598ef78992c55" providerId="LiveId" clId="{0924E43E-DB45-4A45-B5FA-B1070DB8858E}" dt="2023-04-05T20:43:23.351" v="4072" actId="26606"/>
          <ac:spMkLst>
            <pc:docMk/>
            <pc:sldMk cId="122691039" sldId="273"/>
            <ac:spMk id="3" creationId="{4ACC5C0A-2DA4-7C64-866D-B0B62D6BDF2E}"/>
          </ac:spMkLst>
        </pc:spChg>
        <pc:picChg chg="add">
          <ac:chgData name="Emily Crose" userId="5a1598ef78992c55" providerId="LiveId" clId="{0924E43E-DB45-4A45-B5FA-B1070DB8858E}" dt="2023-04-05T20:43:23.351" v="4072" actId="26606"/>
          <ac:picMkLst>
            <pc:docMk/>
            <pc:sldMk cId="122691039" sldId="273"/>
            <ac:picMk id="5" creationId="{274E0782-A316-086A-EBB2-5343EDDB94CB}"/>
          </ac:picMkLst>
        </pc:picChg>
      </pc:sldChg>
      <pc:sldChg chg="addSp modSp new mod setBg">
        <pc:chgData name="Emily Crose" userId="5a1598ef78992c55" providerId="LiveId" clId="{0924E43E-DB45-4A45-B5FA-B1070DB8858E}" dt="2023-04-05T20:43:30.700" v="4073" actId="26606"/>
        <pc:sldMkLst>
          <pc:docMk/>
          <pc:sldMk cId="3410796372" sldId="274"/>
        </pc:sldMkLst>
        <pc:spChg chg="mod">
          <ac:chgData name="Emily Crose" userId="5a1598ef78992c55" providerId="LiveId" clId="{0924E43E-DB45-4A45-B5FA-B1070DB8858E}" dt="2023-04-05T20:43:30.700" v="4073" actId="26606"/>
          <ac:spMkLst>
            <pc:docMk/>
            <pc:sldMk cId="3410796372" sldId="274"/>
            <ac:spMk id="2" creationId="{2A34EA7C-DAF4-F0BE-971B-0E6FE285276A}"/>
          </ac:spMkLst>
        </pc:spChg>
        <pc:spChg chg="mod">
          <ac:chgData name="Emily Crose" userId="5a1598ef78992c55" providerId="LiveId" clId="{0924E43E-DB45-4A45-B5FA-B1070DB8858E}" dt="2023-04-05T20:43:30.700" v="4073" actId="26606"/>
          <ac:spMkLst>
            <pc:docMk/>
            <pc:sldMk cId="3410796372" sldId="274"/>
            <ac:spMk id="3" creationId="{1F225B2C-479C-AAA4-CB8C-6FCDF4D9CE97}"/>
          </ac:spMkLst>
        </pc:spChg>
        <pc:picChg chg="add">
          <ac:chgData name="Emily Crose" userId="5a1598ef78992c55" providerId="LiveId" clId="{0924E43E-DB45-4A45-B5FA-B1070DB8858E}" dt="2023-04-05T20:43:30.700" v="4073" actId="26606"/>
          <ac:picMkLst>
            <pc:docMk/>
            <pc:sldMk cId="3410796372" sldId="274"/>
            <ac:picMk id="5" creationId="{7590B053-A06F-B12A-26EC-48484A33D603}"/>
          </ac:picMkLst>
        </pc:picChg>
      </pc:sldChg>
      <pc:sldChg chg="addSp modSp new mod setBg">
        <pc:chgData name="Emily Crose" userId="5a1598ef78992c55" providerId="LiveId" clId="{0924E43E-DB45-4A45-B5FA-B1070DB8858E}" dt="2023-04-05T20:43:06.926" v="4070" actId="26606"/>
        <pc:sldMkLst>
          <pc:docMk/>
          <pc:sldMk cId="280462859" sldId="275"/>
        </pc:sldMkLst>
        <pc:spChg chg="mod">
          <ac:chgData name="Emily Crose" userId="5a1598ef78992c55" providerId="LiveId" clId="{0924E43E-DB45-4A45-B5FA-B1070DB8858E}" dt="2023-04-05T20:43:06.926" v="4070" actId="26606"/>
          <ac:spMkLst>
            <pc:docMk/>
            <pc:sldMk cId="280462859" sldId="275"/>
            <ac:spMk id="2" creationId="{3B7A8A83-D21D-7B48-B1F5-D4D41405FAC7}"/>
          </ac:spMkLst>
        </pc:spChg>
        <pc:spChg chg="mod">
          <ac:chgData name="Emily Crose" userId="5a1598ef78992c55" providerId="LiveId" clId="{0924E43E-DB45-4A45-B5FA-B1070DB8858E}" dt="2023-04-05T20:43:06.926" v="4070" actId="26606"/>
          <ac:spMkLst>
            <pc:docMk/>
            <pc:sldMk cId="280462859" sldId="275"/>
            <ac:spMk id="3" creationId="{CBEA0573-8002-80FF-6F60-59218CAF80CC}"/>
          </ac:spMkLst>
        </pc:spChg>
        <pc:picChg chg="add">
          <ac:chgData name="Emily Crose" userId="5a1598ef78992c55" providerId="LiveId" clId="{0924E43E-DB45-4A45-B5FA-B1070DB8858E}" dt="2023-04-05T20:43:06.926" v="4070" actId="26606"/>
          <ac:picMkLst>
            <pc:docMk/>
            <pc:sldMk cId="280462859" sldId="275"/>
            <ac:picMk id="5" creationId="{38D8D1B2-687E-A740-4082-2EF5B022471E}"/>
          </ac:picMkLst>
        </pc:picChg>
      </pc:sldChg>
      <pc:sldChg chg="addSp modSp new mod setBg">
        <pc:chgData name="Emily Crose" userId="5a1598ef78992c55" providerId="LiveId" clId="{0924E43E-DB45-4A45-B5FA-B1070DB8858E}" dt="2023-04-05T20:43:12.611" v="4071" actId="26606"/>
        <pc:sldMkLst>
          <pc:docMk/>
          <pc:sldMk cId="1686471805" sldId="276"/>
        </pc:sldMkLst>
        <pc:spChg chg="mod">
          <ac:chgData name="Emily Crose" userId="5a1598ef78992c55" providerId="LiveId" clId="{0924E43E-DB45-4A45-B5FA-B1070DB8858E}" dt="2023-04-05T20:43:12.611" v="4071" actId="26606"/>
          <ac:spMkLst>
            <pc:docMk/>
            <pc:sldMk cId="1686471805" sldId="276"/>
            <ac:spMk id="2" creationId="{8E829651-0D36-90B3-23C8-BDB05AF34F55}"/>
          </ac:spMkLst>
        </pc:spChg>
        <pc:spChg chg="mod">
          <ac:chgData name="Emily Crose" userId="5a1598ef78992c55" providerId="LiveId" clId="{0924E43E-DB45-4A45-B5FA-B1070DB8858E}" dt="2023-04-05T20:43:12.611" v="4071" actId="26606"/>
          <ac:spMkLst>
            <pc:docMk/>
            <pc:sldMk cId="1686471805" sldId="276"/>
            <ac:spMk id="3" creationId="{A5B18666-1361-9B8E-E73C-B36D1398FE8B}"/>
          </ac:spMkLst>
        </pc:spChg>
        <pc:picChg chg="add">
          <ac:chgData name="Emily Crose" userId="5a1598ef78992c55" providerId="LiveId" clId="{0924E43E-DB45-4A45-B5FA-B1070DB8858E}" dt="2023-04-05T20:43:12.611" v="4071" actId="26606"/>
          <ac:picMkLst>
            <pc:docMk/>
            <pc:sldMk cId="1686471805" sldId="276"/>
            <ac:picMk id="5" creationId="{D28A0DE8-3CA8-E156-9160-3602B442A81D}"/>
          </ac:picMkLst>
        </pc:picChg>
      </pc:sldChg>
      <pc:sldChg chg="addSp modSp new mod setBg">
        <pc:chgData name="Emily Crose" userId="5a1598ef78992c55" providerId="LiveId" clId="{0924E43E-DB45-4A45-B5FA-B1070DB8858E}" dt="2023-04-05T20:43:37.909" v="4074" actId="26606"/>
        <pc:sldMkLst>
          <pc:docMk/>
          <pc:sldMk cId="1615239727" sldId="277"/>
        </pc:sldMkLst>
        <pc:spChg chg="mod">
          <ac:chgData name="Emily Crose" userId="5a1598ef78992c55" providerId="LiveId" clId="{0924E43E-DB45-4A45-B5FA-B1070DB8858E}" dt="2023-04-05T20:43:37.909" v="4074" actId="26606"/>
          <ac:spMkLst>
            <pc:docMk/>
            <pc:sldMk cId="1615239727" sldId="277"/>
            <ac:spMk id="2" creationId="{54A76403-8CB9-87AF-D261-D2A42293FF71}"/>
          </ac:spMkLst>
        </pc:spChg>
        <pc:spChg chg="mod">
          <ac:chgData name="Emily Crose" userId="5a1598ef78992c55" providerId="LiveId" clId="{0924E43E-DB45-4A45-B5FA-B1070DB8858E}" dt="2023-04-05T20:43:37.909" v="4074" actId="26606"/>
          <ac:spMkLst>
            <pc:docMk/>
            <pc:sldMk cId="1615239727" sldId="277"/>
            <ac:spMk id="3" creationId="{1E52330A-591B-08CD-514D-FFE03D2FE21E}"/>
          </ac:spMkLst>
        </pc:spChg>
        <pc:picChg chg="add">
          <ac:chgData name="Emily Crose" userId="5a1598ef78992c55" providerId="LiveId" clId="{0924E43E-DB45-4A45-B5FA-B1070DB8858E}" dt="2023-04-05T20:43:37.909" v="4074" actId="26606"/>
          <ac:picMkLst>
            <pc:docMk/>
            <pc:sldMk cId="1615239727" sldId="277"/>
            <ac:picMk id="5" creationId="{75E1EB04-3783-69CB-82A8-73946502FB12}"/>
          </ac:picMkLst>
        </pc:picChg>
      </pc:sldChg>
      <pc:sldChg chg="addSp delSp modSp new mod setBg">
        <pc:chgData name="Emily Crose" userId="5a1598ef78992c55" providerId="LiveId" clId="{0924E43E-DB45-4A45-B5FA-B1070DB8858E}" dt="2023-04-05T20:56:33.344" v="4138" actId="14100"/>
        <pc:sldMkLst>
          <pc:docMk/>
          <pc:sldMk cId="3881015171" sldId="278"/>
        </pc:sldMkLst>
        <pc:spChg chg="mod">
          <ac:chgData name="Emily Crose" userId="5a1598ef78992c55" providerId="LiveId" clId="{0924E43E-DB45-4A45-B5FA-B1070DB8858E}" dt="2023-04-05T20:53:00.218" v="4102" actId="26606"/>
          <ac:spMkLst>
            <pc:docMk/>
            <pc:sldMk cId="3881015171" sldId="278"/>
            <ac:spMk id="2" creationId="{47049518-A020-ABCA-5D39-9FAC615ECD49}"/>
          </ac:spMkLst>
        </pc:spChg>
        <pc:spChg chg="del">
          <ac:chgData name="Emily Crose" userId="5a1598ef78992c55" providerId="LiveId" clId="{0924E43E-DB45-4A45-B5FA-B1070DB8858E}" dt="2023-04-05T20:52:08.652" v="4092"/>
          <ac:spMkLst>
            <pc:docMk/>
            <pc:sldMk cId="3881015171" sldId="278"/>
            <ac:spMk id="3" creationId="{D8138354-6500-90AC-937A-9734F4ADB558}"/>
          </ac:spMkLst>
        </pc:spChg>
        <pc:spChg chg="add del">
          <ac:chgData name="Emily Crose" userId="5a1598ef78992c55" providerId="LiveId" clId="{0924E43E-DB45-4A45-B5FA-B1070DB8858E}" dt="2023-04-05T20:53:00.218" v="4102" actId="26606"/>
          <ac:spMkLst>
            <pc:docMk/>
            <pc:sldMk cId="3881015171" sldId="278"/>
            <ac:spMk id="14" creationId="{3F47E20B-1205-4238-A82B-90EF577F32D8}"/>
          </ac:spMkLst>
        </pc:spChg>
        <pc:spChg chg="add del">
          <ac:chgData name="Emily Crose" userId="5a1598ef78992c55" providerId="LiveId" clId="{0924E43E-DB45-4A45-B5FA-B1070DB8858E}" dt="2023-04-05T20:53:00.218" v="4102" actId="26606"/>
          <ac:spMkLst>
            <pc:docMk/>
            <pc:sldMk cId="3881015171" sldId="278"/>
            <ac:spMk id="16" creationId="{D13567AC-EB9A-47A9-B6EC-B5BDB73B113C}"/>
          </ac:spMkLst>
        </pc:spChg>
        <pc:spChg chg="add">
          <ac:chgData name="Emily Crose" userId="5a1598ef78992c55" providerId="LiveId" clId="{0924E43E-DB45-4A45-B5FA-B1070DB8858E}" dt="2023-04-05T20:53:00.218" v="4102" actId="26606"/>
          <ac:spMkLst>
            <pc:docMk/>
            <pc:sldMk cId="3881015171" sldId="278"/>
            <ac:spMk id="21" creationId="{AB31FADE-AC52-455F-BA78-DCC92A770611}"/>
          </ac:spMkLst>
        </pc:spChg>
        <pc:spChg chg="add">
          <ac:chgData name="Emily Crose" userId="5a1598ef78992c55" providerId="LiveId" clId="{0924E43E-DB45-4A45-B5FA-B1070DB8858E}" dt="2023-04-05T20:53:00.218" v="4102" actId="26606"/>
          <ac:spMkLst>
            <pc:docMk/>
            <pc:sldMk cId="3881015171" sldId="278"/>
            <ac:spMk id="23" creationId="{256F7790-68FE-4A14-B56D-526A464A75CC}"/>
          </ac:spMkLst>
        </pc:spChg>
        <pc:picChg chg="add mod ord">
          <ac:chgData name="Emily Crose" userId="5a1598ef78992c55" providerId="LiveId" clId="{0924E43E-DB45-4A45-B5FA-B1070DB8858E}" dt="2023-04-05T20:54:33.777" v="4119" actId="1076"/>
          <ac:picMkLst>
            <pc:docMk/>
            <pc:sldMk cId="3881015171" sldId="278"/>
            <ac:picMk id="5" creationId="{D3E3D58E-1F64-1B07-C17B-81A12E37EFEF}"/>
          </ac:picMkLst>
        </pc:picChg>
        <pc:picChg chg="add mod ord">
          <ac:chgData name="Emily Crose" userId="5a1598ef78992c55" providerId="LiveId" clId="{0924E43E-DB45-4A45-B5FA-B1070DB8858E}" dt="2023-04-05T20:54:37.937" v="4120" actId="1076"/>
          <ac:picMkLst>
            <pc:docMk/>
            <pc:sldMk cId="3881015171" sldId="278"/>
            <ac:picMk id="7" creationId="{0752E2E8-B5EA-0568-7644-C56F2918A186}"/>
          </ac:picMkLst>
        </pc:picChg>
        <pc:picChg chg="add mod">
          <ac:chgData name="Emily Crose" userId="5a1598ef78992c55" providerId="LiveId" clId="{0924E43E-DB45-4A45-B5FA-B1070DB8858E}" dt="2023-04-05T20:54:30.615" v="4118" actId="1076"/>
          <ac:picMkLst>
            <pc:docMk/>
            <pc:sldMk cId="3881015171" sldId="278"/>
            <ac:picMk id="9" creationId="{521D98EF-44F6-C9D8-77C8-2BC1DC90C6EC}"/>
          </ac:picMkLst>
        </pc:picChg>
        <pc:picChg chg="add mod">
          <ac:chgData name="Emily Crose" userId="5a1598ef78992c55" providerId="LiveId" clId="{0924E43E-DB45-4A45-B5FA-B1070DB8858E}" dt="2023-04-05T20:54:41.465" v="4121" actId="1076"/>
          <ac:picMkLst>
            <pc:docMk/>
            <pc:sldMk cId="3881015171" sldId="278"/>
            <ac:picMk id="11" creationId="{11881437-F48F-21EB-AE0A-E375A5118B04}"/>
          </ac:picMkLst>
        </pc:picChg>
        <pc:picChg chg="add del mod">
          <ac:chgData name="Emily Crose" userId="5a1598ef78992c55" providerId="LiveId" clId="{0924E43E-DB45-4A45-B5FA-B1070DB8858E}" dt="2023-04-05T20:55:17.167" v="4124" actId="478"/>
          <ac:picMkLst>
            <pc:docMk/>
            <pc:sldMk cId="3881015171" sldId="278"/>
            <ac:picMk id="13" creationId="{53D9FFFB-FCCA-194E-39DA-22236F4568E6}"/>
          </ac:picMkLst>
        </pc:picChg>
        <pc:picChg chg="add del mod">
          <ac:chgData name="Emily Crose" userId="5a1598ef78992c55" providerId="LiveId" clId="{0924E43E-DB45-4A45-B5FA-B1070DB8858E}" dt="2023-04-05T20:55:58.598" v="4131" actId="478"/>
          <ac:picMkLst>
            <pc:docMk/>
            <pc:sldMk cId="3881015171" sldId="278"/>
            <ac:picMk id="17" creationId="{261A2EA4-EB77-A028-6CCD-DE73089D3A76}"/>
          </ac:picMkLst>
        </pc:picChg>
        <pc:picChg chg="add mod">
          <ac:chgData name="Emily Crose" userId="5a1598ef78992c55" providerId="LiveId" clId="{0924E43E-DB45-4A45-B5FA-B1070DB8858E}" dt="2023-04-05T20:56:33.344" v="4138" actId="14100"/>
          <ac:picMkLst>
            <pc:docMk/>
            <pc:sldMk cId="3881015171" sldId="278"/>
            <ac:picMk id="19" creationId="{3CD9CE10-DA11-1E0B-3844-851AB85530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a:t>
            </a:r>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software development and maintenance has changed from the past in a few key ways. In some ways, it’s a rediscovery of old methods that worked. However, we have also integrated new tools and principles to help guide the improvement and organization of software deployment.</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968774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software has come a long way </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87797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course is focused on software and software development, we need to get back to focusing on the role of software and why it’s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517599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the connective tissue in more ways than one. From Kernel code and embedded software (which is grafted onto hardware)</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366453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firm believer in the idea that you can’t learn anything technical without knowing the lingo, so let’s take a few minutes to talk about some basic terminology that will help us understand future sections. The expectation here isn’t that you will hear these terms and instantly know what they mean. Many of these terms are contextual. This is in no way meant to be THE authoritative list of terminology that may be mentioned over the course of this class though, so if there’s a term that you haven’t heard, please don’t be afraid to ask as soon as you hear the term.</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576351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DAF2B-B887-0934-EA71-0C78C04C8720}"/>
              </a:ext>
            </a:extLst>
          </p:cNvPr>
          <p:cNvPicPr>
            <a:picLocks noChangeAspect="1"/>
          </p:cNvPicPr>
          <p:nvPr/>
        </p:nvPicPr>
        <p:blipFill rotWithShape="1">
          <a:blip r:embed="rId2">
            <a:alphaModFix amt="40000"/>
          </a:blip>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sz="3500">
                <a:solidFill>
                  <a:schemeClr val="tx1"/>
                </a:solidFill>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695194" y="4352544"/>
            <a:ext cx="6801612" cy="1239894"/>
          </a:xfrm>
        </p:spPr>
        <p:txBody>
          <a:bodyPr>
            <a:normAutofit fontScale="85000" lnSpcReduction="20000"/>
          </a:bodyPr>
          <a:lstStyle/>
          <a:p>
            <a:pPr>
              <a:lnSpc>
                <a:spcPct val="90000"/>
              </a:lnSpc>
            </a:pPr>
            <a:r>
              <a:rPr lang="en-US" dirty="0">
                <a:solidFill>
                  <a:schemeClr val="tx1"/>
                </a:solidFill>
              </a:rPr>
              <a:t>Led by:</a:t>
            </a:r>
          </a:p>
          <a:p>
            <a:pPr>
              <a:lnSpc>
                <a:spcPct val="90000"/>
              </a:lnSpc>
            </a:pPr>
            <a:r>
              <a:rPr lang="en-US" dirty="0">
                <a:solidFill>
                  <a:schemeClr val="tx1"/>
                </a:solidFill>
              </a:rPr>
              <a:t>Emily Crose</a:t>
            </a:r>
          </a:p>
          <a:p>
            <a:pPr>
              <a:lnSpc>
                <a:spcPct val="90000"/>
              </a:lnSpc>
            </a:pPr>
            <a:r>
              <a:rPr lang="en-US" sz="1600" dirty="0">
                <a:solidFill>
                  <a:schemeClr val="tx1"/>
                </a:solidFill>
              </a:rPr>
              <a:t>For</a:t>
            </a:r>
            <a:endParaRPr lang="en-US" dirty="0">
              <a:solidFill>
                <a:schemeClr val="tx1"/>
              </a:solidFill>
            </a:endParaRPr>
          </a:p>
          <a:p>
            <a:pPr>
              <a:lnSpc>
                <a:spcPct val="90000"/>
              </a:lnSpc>
            </a:pPr>
            <a:r>
              <a:rPr lang="en-US" dirty="0">
                <a:solidFill>
                  <a:schemeClr val="tx1"/>
                </a:soli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8340-3651-6345-44CD-FD50D3D19975}"/>
              </a:ext>
            </a:extLst>
          </p:cNvPr>
          <p:cNvSpPr>
            <a:spLocks noGrp="1"/>
          </p:cNvSpPr>
          <p:nvPr>
            <p:ph type="title"/>
          </p:nvPr>
        </p:nvSpPr>
        <p:spPr>
          <a:xfrm>
            <a:off x="5445496" y="978776"/>
            <a:ext cx="5925310" cy="1174991"/>
          </a:xfrm>
        </p:spPr>
        <p:txBody>
          <a:bodyPr>
            <a:normAutofit/>
          </a:bodyPr>
          <a:lstStyle/>
          <a:p>
            <a:r>
              <a:rPr lang="en-US" sz="2400"/>
              <a:t>Purpose of software</a:t>
            </a:r>
          </a:p>
        </p:txBody>
      </p:sp>
      <p:pic>
        <p:nvPicPr>
          <p:cNvPr id="5" name="Picture 4" descr="Sphere of mesh and nodes">
            <a:extLst>
              <a:ext uri="{FF2B5EF4-FFF2-40B4-BE49-F238E27FC236}">
                <a16:creationId xmlns:a16="http://schemas.microsoft.com/office/drawing/2014/main" id="{AD81C2AC-3160-159E-D334-4ED231F68EE1}"/>
              </a:ext>
            </a:extLst>
          </p:cNvPr>
          <p:cNvPicPr>
            <a:picLocks noChangeAspect="1"/>
          </p:cNvPicPr>
          <p:nvPr/>
        </p:nvPicPr>
        <p:blipFill rotWithShape="1">
          <a:blip r:embed="rId2"/>
          <a:srcRect l="40028" r="9039"/>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F93D6DE4-3787-C595-471E-65DD11438B1E}"/>
              </a:ext>
            </a:extLst>
          </p:cNvPr>
          <p:cNvSpPr>
            <a:spLocks noGrp="1"/>
          </p:cNvSpPr>
          <p:nvPr>
            <p:ph idx="1"/>
          </p:nvPr>
        </p:nvSpPr>
        <p:spPr>
          <a:xfrm>
            <a:off x="5445496" y="2640692"/>
            <a:ext cx="5925310" cy="3255252"/>
          </a:xfrm>
        </p:spPr>
        <p:txBody>
          <a:bodyPr>
            <a:normAutofit/>
          </a:bodyPr>
          <a:lstStyle/>
          <a:p>
            <a:r>
              <a:rPr lang="en-US" dirty="0"/>
              <a:t>Software intercepts the signals generated by hardware</a:t>
            </a:r>
          </a:p>
          <a:p>
            <a:r>
              <a:rPr lang="en-US" dirty="0"/>
              <a:t>Interprets and manages electronic signals</a:t>
            </a:r>
          </a:p>
          <a:p>
            <a:r>
              <a:rPr lang="en-US" dirty="0"/>
              <a:t>Provides these interpretations through a series of filters to help humans understand and interact with hardware</a:t>
            </a:r>
          </a:p>
        </p:txBody>
      </p:sp>
    </p:spTree>
    <p:extLst>
      <p:ext uri="{BB962C8B-B14F-4D97-AF65-F5344CB8AC3E}">
        <p14:creationId xmlns:p14="http://schemas.microsoft.com/office/powerpoint/2010/main" val="303464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171F-FC94-BF15-FBCD-22D93FAB9AEA}"/>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Modern Software operation</a:t>
            </a:r>
            <a:endParaRPr lang="en-US" dirty="0"/>
          </a:p>
        </p:txBody>
      </p:sp>
      <p:sp>
        <p:nvSpPr>
          <p:cNvPr id="3" name="Text Placeholder 2">
            <a:extLst>
              <a:ext uri="{FF2B5EF4-FFF2-40B4-BE49-F238E27FC236}">
                <a16:creationId xmlns:a16="http://schemas.microsoft.com/office/drawing/2014/main" id="{E70E07AD-B25E-370F-BF92-D39C2B1B3CB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7" name="Picture 4">
            <a:extLst>
              <a:ext uri="{FF2B5EF4-FFF2-40B4-BE49-F238E27FC236}">
                <a16:creationId xmlns:a16="http://schemas.microsoft.com/office/drawing/2014/main" id="{E74635D1-265F-64B9-6614-48455236E5F3}"/>
              </a:ext>
            </a:extLst>
          </p:cNvPr>
          <p:cNvPicPr>
            <a:picLocks noChangeAspect="1"/>
          </p:cNvPicPr>
          <p:nvPr/>
        </p:nvPicPr>
        <p:blipFill rotWithShape="1">
          <a:blip r:embed="rId3"/>
          <a:srcRect l="49100"/>
          <a:stretch/>
        </p:blipFill>
        <p:spPr>
          <a:xfrm>
            <a:off x="20" y="10"/>
            <a:ext cx="4654277" cy="6857990"/>
          </a:xfrm>
          <a:prstGeom prst="rect">
            <a:avLst/>
          </a:prstGeom>
        </p:spPr>
      </p:pic>
    </p:spTree>
    <p:extLst>
      <p:ext uri="{BB962C8B-B14F-4D97-AF65-F5344CB8AC3E}">
        <p14:creationId xmlns:p14="http://schemas.microsoft.com/office/powerpoint/2010/main" val="175281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CD9C-5161-6F0F-DE7E-9C668BAA59C5}"/>
              </a:ext>
            </a:extLst>
          </p:cNvPr>
          <p:cNvSpPr>
            <a:spLocks noGrp="1"/>
          </p:cNvSpPr>
          <p:nvPr>
            <p:ph type="title"/>
          </p:nvPr>
        </p:nvSpPr>
        <p:spPr>
          <a:xfrm>
            <a:off x="6900672" y="978776"/>
            <a:ext cx="4486656" cy="1174991"/>
          </a:xfrm>
        </p:spPr>
        <p:txBody>
          <a:bodyPr>
            <a:normAutofit/>
          </a:bodyPr>
          <a:lstStyle/>
          <a:p>
            <a:r>
              <a:rPr lang="en-US" sz="2400"/>
              <a:t>What’s old?</a:t>
            </a:r>
          </a:p>
        </p:txBody>
      </p:sp>
      <p:pic>
        <p:nvPicPr>
          <p:cNvPr id="5" name="Picture 4" descr="Complex maths formulae on a blackboard">
            <a:extLst>
              <a:ext uri="{FF2B5EF4-FFF2-40B4-BE49-F238E27FC236}">
                <a16:creationId xmlns:a16="http://schemas.microsoft.com/office/drawing/2014/main" id="{285AB943-0F86-6B89-7902-F5DBD8A3656B}"/>
              </a:ext>
            </a:extLst>
          </p:cNvPr>
          <p:cNvPicPr>
            <a:picLocks noChangeAspect="1"/>
          </p:cNvPicPr>
          <p:nvPr/>
        </p:nvPicPr>
        <p:blipFill rotWithShape="1">
          <a:blip r:embed="rId2"/>
          <a:srcRect l="24567" r="10643"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02FEF5F0-2F46-3686-D002-C564F8BC8A3F}"/>
              </a:ext>
            </a:extLst>
          </p:cNvPr>
          <p:cNvSpPr>
            <a:spLocks noGrp="1"/>
          </p:cNvSpPr>
          <p:nvPr>
            <p:ph idx="1"/>
          </p:nvPr>
        </p:nvSpPr>
        <p:spPr>
          <a:xfrm>
            <a:off x="6900672" y="2640692"/>
            <a:ext cx="4486656" cy="3255252"/>
          </a:xfrm>
        </p:spPr>
        <p:txBody>
          <a:bodyPr>
            <a:normAutofit/>
          </a:bodyPr>
          <a:lstStyle/>
          <a:p>
            <a:pPr>
              <a:lnSpc>
                <a:spcPct val="90000"/>
              </a:lnSpc>
            </a:pPr>
            <a:r>
              <a:rPr lang="en-US" dirty="0"/>
              <a:t>Popular old programming languages</a:t>
            </a:r>
            <a:endParaRPr lang="en-US"/>
          </a:p>
          <a:p>
            <a:pPr lvl="1">
              <a:lnSpc>
                <a:spcPct val="90000"/>
              </a:lnSpc>
            </a:pPr>
            <a:r>
              <a:rPr lang="en-US" dirty="0"/>
              <a:t>C</a:t>
            </a:r>
            <a:endParaRPr lang="en-US"/>
          </a:p>
          <a:p>
            <a:pPr lvl="1">
              <a:lnSpc>
                <a:spcPct val="90000"/>
              </a:lnSpc>
            </a:pPr>
            <a:r>
              <a:rPr lang="en-US" dirty="0"/>
              <a:t>C++</a:t>
            </a:r>
            <a:endParaRPr lang="en-US"/>
          </a:p>
          <a:p>
            <a:pPr lvl="1">
              <a:lnSpc>
                <a:spcPct val="90000"/>
              </a:lnSpc>
            </a:pPr>
            <a:r>
              <a:rPr lang="en-US" dirty="0" err="1"/>
              <a:t>Javascript</a:t>
            </a:r>
            <a:endParaRPr lang="en-US"/>
          </a:p>
          <a:p>
            <a:pPr lvl="1">
              <a:lnSpc>
                <a:spcPct val="90000"/>
              </a:lnSpc>
            </a:pPr>
            <a:r>
              <a:rPr lang="en-US" dirty="0"/>
              <a:t>Assembly</a:t>
            </a:r>
            <a:endParaRPr lang="en-US"/>
          </a:p>
          <a:p>
            <a:pPr>
              <a:lnSpc>
                <a:spcPct val="90000"/>
              </a:lnSpc>
            </a:pPr>
            <a:r>
              <a:rPr lang="en-US" dirty="0"/>
              <a:t>Direct software distribution</a:t>
            </a:r>
            <a:endParaRPr lang="en-US"/>
          </a:p>
          <a:p>
            <a:pPr>
              <a:lnSpc>
                <a:spcPct val="90000"/>
              </a:lnSpc>
            </a:pPr>
            <a:r>
              <a:rPr lang="en-US" dirty="0"/>
              <a:t>“Mainframe” processing?</a:t>
            </a:r>
            <a:endParaRPr lang="en-US"/>
          </a:p>
          <a:p>
            <a:pPr lvl="1">
              <a:lnSpc>
                <a:spcPct val="90000"/>
              </a:lnSpc>
            </a:pPr>
            <a:r>
              <a:rPr lang="en-US" dirty="0"/>
              <a:t>(More on this later)</a:t>
            </a:r>
            <a:endParaRPr lang="en-US"/>
          </a:p>
          <a:p>
            <a:pPr>
              <a:lnSpc>
                <a:spcPct val="90000"/>
              </a:lnSpc>
            </a:pPr>
            <a:r>
              <a:rPr lang="en-US" dirty="0"/>
              <a:t>Desktop software</a:t>
            </a:r>
            <a:endParaRPr lang="en-US"/>
          </a:p>
        </p:txBody>
      </p:sp>
    </p:spTree>
    <p:extLst>
      <p:ext uri="{BB962C8B-B14F-4D97-AF65-F5344CB8AC3E}">
        <p14:creationId xmlns:p14="http://schemas.microsoft.com/office/powerpoint/2010/main" val="299857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ometric white clouds on a blue sky">
            <a:extLst>
              <a:ext uri="{FF2B5EF4-FFF2-40B4-BE49-F238E27FC236}">
                <a16:creationId xmlns:a16="http://schemas.microsoft.com/office/drawing/2014/main" id="{E9BE76B1-ED2B-7B73-F945-78CD63942BA7}"/>
              </a:ext>
            </a:extLst>
          </p:cNvPr>
          <p:cNvPicPr>
            <a:picLocks noChangeAspect="1"/>
          </p:cNvPicPr>
          <p:nvPr/>
        </p:nvPicPr>
        <p:blipFill rotWithShape="1">
          <a:blip r:embed="rId3"/>
          <a:srcRect r="17530"/>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81E58-6B72-3D4D-208B-03FD2CE51E7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What’s new?</a:t>
            </a:r>
          </a:p>
        </p:txBody>
      </p:sp>
      <p:sp>
        <p:nvSpPr>
          <p:cNvPr id="3" name="Content Placeholder 2">
            <a:extLst>
              <a:ext uri="{FF2B5EF4-FFF2-40B4-BE49-F238E27FC236}">
                <a16:creationId xmlns:a16="http://schemas.microsoft.com/office/drawing/2014/main" id="{FF812531-CBE2-2513-3878-B97702C08FA2}"/>
              </a:ext>
            </a:extLst>
          </p:cNvPr>
          <p:cNvSpPr>
            <a:spLocks noGrp="1"/>
          </p:cNvSpPr>
          <p:nvPr>
            <p:ph idx="1"/>
          </p:nvPr>
        </p:nvSpPr>
        <p:spPr>
          <a:xfrm>
            <a:off x="643468" y="2638044"/>
            <a:ext cx="3363974" cy="3415622"/>
          </a:xfrm>
        </p:spPr>
        <p:txBody>
          <a:bodyPr>
            <a:normAutofit/>
          </a:bodyPr>
          <a:lstStyle/>
          <a:p>
            <a:r>
              <a:rPr lang="en-US" dirty="0">
                <a:solidFill>
                  <a:schemeClr val="bg1"/>
                </a:solidFill>
              </a:rPr>
              <a:t>Mobile &amp; IOT software</a:t>
            </a:r>
          </a:p>
          <a:p>
            <a:r>
              <a:rPr lang="en-US" dirty="0">
                <a:solidFill>
                  <a:schemeClr val="bg1"/>
                </a:solidFill>
              </a:rPr>
              <a:t>“THE CLOUD”</a:t>
            </a:r>
          </a:p>
          <a:p>
            <a:r>
              <a:rPr lang="en-US" dirty="0">
                <a:solidFill>
                  <a:schemeClr val="bg1"/>
                </a:solidFill>
              </a:rPr>
              <a:t>Tools</a:t>
            </a:r>
          </a:p>
          <a:p>
            <a:pPr lvl="1"/>
            <a:r>
              <a:rPr lang="en-US" dirty="0">
                <a:solidFill>
                  <a:schemeClr val="bg1"/>
                </a:solidFill>
              </a:rPr>
              <a:t>Git</a:t>
            </a:r>
          </a:p>
          <a:p>
            <a:pPr lvl="1"/>
            <a:r>
              <a:rPr lang="en-US" dirty="0">
                <a:solidFill>
                  <a:schemeClr val="bg1"/>
                </a:solidFill>
              </a:rPr>
              <a:t>Jira</a:t>
            </a:r>
          </a:p>
          <a:p>
            <a:pPr lvl="1"/>
            <a:r>
              <a:rPr lang="en-US" dirty="0">
                <a:solidFill>
                  <a:schemeClr val="bg1"/>
                </a:solidFill>
              </a:rPr>
              <a:t>Wiki/Confluence</a:t>
            </a:r>
          </a:p>
          <a:p>
            <a:r>
              <a:rPr lang="en-US" dirty="0">
                <a:solidFill>
                  <a:schemeClr val="bg1"/>
                </a:solidFill>
              </a:rPr>
              <a:t>AI enhanced coding</a:t>
            </a:r>
          </a:p>
        </p:txBody>
      </p:sp>
    </p:spTree>
    <p:extLst>
      <p:ext uri="{BB962C8B-B14F-4D97-AF65-F5344CB8AC3E}">
        <p14:creationId xmlns:p14="http://schemas.microsoft.com/office/powerpoint/2010/main" val="246205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518-A020-ABCA-5D39-9FAC615ECD49}"/>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Mobile &amp; IoT</a:t>
            </a:r>
          </a:p>
        </p:txBody>
      </p:sp>
      <p:sp>
        <p:nvSpPr>
          <p:cNvPr id="21" name="Rectangle 20">
            <a:extLst>
              <a:ext uri="{FF2B5EF4-FFF2-40B4-BE49-F238E27FC236}">
                <a16:creationId xmlns:a16="http://schemas.microsoft.com/office/drawing/2014/main" id="{AB31FADE-AC52-455F-BA78-DCC92A770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40555"/>
            <a:ext cx="1091184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56F7790-68FE-4A14-B56D-526A464A7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6112"/>
            <a:ext cx="105796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speaker&#10;&#10;Description automatically generated with medium confidence">
            <a:extLst>
              <a:ext uri="{FF2B5EF4-FFF2-40B4-BE49-F238E27FC236}">
                <a16:creationId xmlns:a16="http://schemas.microsoft.com/office/drawing/2014/main" id="{521D98EF-44F6-C9D8-77C8-2BC1DC90C6EC}"/>
              </a:ext>
            </a:extLst>
          </p:cNvPr>
          <p:cNvPicPr>
            <a:picLocks noChangeAspect="1"/>
          </p:cNvPicPr>
          <p:nvPr/>
        </p:nvPicPr>
        <p:blipFill rotWithShape="1">
          <a:blip r:embed="rId2"/>
          <a:srcRect l="19788" r="31479" b="-2"/>
          <a:stretch/>
        </p:blipFill>
        <p:spPr>
          <a:xfrm>
            <a:off x="814573" y="794562"/>
            <a:ext cx="1838433" cy="1999436"/>
          </a:xfrm>
          <a:prstGeom prst="rect">
            <a:avLst/>
          </a:prstGeom>
        </p:spPr>
      </p:pic>
      <p:pic>
        <p:nvPicPr>
          <p:cNvPr id="5" name="Content Placeholder 4" descr="Icon&#10;&#10;Description automatically generated">
            <a:extLst>
              <a:ext uri="{FF2B5EF4-FFF2-40B4-BE49-F238E27FC236}">
                <a16:creationId xmlns:a16="http://schemas.microsoft.com/office/drawing/2014/main" id="{D3E3D58E-1F64-1B07-C17B-81A12E37EFEF}"/>
              </a:ext>
            </a:extLst>
          </p:cNvPr>
          <p:cNvPicPr>
            <a:picLocks noGrp="1" noChangeAspect="1"/>
          </p:cNvPicPr>
          <p:nvPr>
            <p:ph idx="1"/>
          </p:nvPr>
        </p:nvPicPr>
        <p:blipFill rotWithShape="1">
          <a:blip r:embed="rId3"/>
          <a:srcRect l="5152" r="3092" b="-6"/>
          <a:stretch/>
        </p:blipFill>
        <p:spPr>
          <a:xfrm>
            <a:off x="2653006" y="1744646"/>
            <a:ext cx="1834475" cy="1999436"/>
          </a:xfrm>
          <a:prstGeom prst="rect">
            <a:avLst/>
          </a:prstGeom>
        </p:spPr>
      </p:pic>
      <p:pic>
        <p:nvPicPr>
          <p:cNvPr id="7" name="Picture 6" descr="A picture containing text, indoor, wall, flat&#10;&#10;Description automatically generated">
            <a:extLst>
              <a:ext uri="{FF2B5EF4-FFF2-40B4-BE49-F238E27FC236}">
                <a16:creationId xmlns:a16="http://schemas.microsoft.com/office/drawing/2014/main" id="{0752E2E8-B5EA-0568-7644-C56F2918A186}"/>
              </a:ext>
            </a:extLst>
          </p:cNvPr>
          <p:cNvPicPr>
            <a:picLocks noChangeAspect="1"/>
          </p:cNvPicPr>
          <p:nvPr/>
        </p:nvPicPr>
        <p:blipFill rotWithShape="1">
          <a:blip r:embed="rId4"/>
          <a:srcRect l="25660" r="22654" b="3"/>
          <a:stretch/>
        </p:blipFill>
        <p:spPr>
          <a:xfrm>
            <a:off x="4499816" y="806112"/>
            <a:ext cx="2233130" cy="2430216"/>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11881437-F48F-21EB-AE0A-E375A5118B04}"/>
              </a:ext>
            </a:extLst>
          </p:cNvPr>
          <p:cNvPicPr>
            <a:picLocks noChangeAspect="1"/>
          </p:cNvPicPr>
          <p:nvPr/>
        </p:nvPicPr>
        <p:blipFill rotWithShape="1">
          <a:blip r:embed="rId5"/>
          <a:srcRect r="8307" b="-4"/>
          <a:stretch/>
        </p:blipFill>
        <p:spPr>
          <a:xfrm>
            <a:off x="6745281" y="1487767"/>
            <a:ext cx="2006605" cy="218849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3CD9CE10-DA11-1E0B-3844-851AB85530F6}"/>
              </a:ext>
            </a:extLst>
          </p:cNvPr>
          <p:cNvPicPr>
            <a:picLocks noChangeAspect="1"/>
          </p:cNvPicPr>
          <p:nvPr/>
        </p:nvPicPr>
        <p:blipFill>
          <a:blip r:embed="rId6"/>
          <a:stretch>
            <a:fillRect/>
          </a:stretch>
        </p:blipFill>
        <p:spPr>
          <a:xfrm rot="5400000">
            <a:off x="8607750" y="1523022"/>
            <a:ext cx="2928592" cy="1558912"/>
          </a:xfrm>
          <a:prstGeom prst="rect">
            <a:avLst/>
          </a:prstGeom>
        </p:spPr>
      </p:pic>
    </p:spTree>
    <p:extLst>
      <p:ext uri="{BB962C8B-B14F-4D97-AF65-F5344CB8AC3E}">
        <p14:creationId xmlns:p14="http://schemas.microsoft.com/office/powerpoint/2010/main" val="388101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black question marks with one yellow question mark">
            <a:extLst>
              <a:ext uri="{FF2B5EF4-FFF2-40B4-BE49-F238E27FC236}">
                <a16:creationId xmlns:a16="http://schemas.microsoft.com/office/drawing/2014/main" id="{44BA2357-925D-1823-E4AC-33C89010A6DD}"/>
              </a:ext>
            </a:extLst>
          </p:cNvPr>
          <p:cNvPicPr>
            <a:picLocks noChangeAspect="1"/>
          </p:cNvPicPr>
          <p:nvPr/>
        </p:nvPicPr>
        <p:blipFill rotWithShape="1">
          <a:blip r:embed="rId3">
            <a:alphaModFix amt="40000"/>
          </a:blip>
          <a:srcRect l="28990" r="612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6F3FBCA-C869-F184-CE1E-1CFF7E957882}"/>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Why is software so important?</a:t>
            </a:r>
          </a:p>
        </p:txBody>
      </p:sp>
      <p:sp>
        <p:nvSpPr>
          <p:cNvPr id="3" name="Text Placeholder 2">
            <a:extLst>
              <a:ext uri="{FF2B5EF4-FFF2-40B4-BE49-F238E27FC236}">
                <a16:creationId xmlns:a16="http://schemas.microsoft.com/office/drawing/2014/main" id="{C6BAC1AE-75B7-CBF9-469D-932696D1A7B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153768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phere of mesh and nodes">
            <a:extLst>
              <a:ext uri="{FF2B5EF4-FFF2-40B4-BE49-F238E27FC236}">
                <a16:creationId xmlns:a16="http://schemas.microsoft.com/office/drawing/2014/main" id="{6D95FCD9-8029-7A26-5476-CE9480B65659}"/>
              </a:ext>
            </a:extLst>
          </p:cNvPr>
          <p:cNvPicPr>
            <a:picLocks noChangeAspect="1"/>
          </p:cNvPicPr>
          <p:nvPr/>
        </p:nvPicPr>
        <p:blipFill rotWithShape="1">
          <a:blip r:embed="rId3"/>
          <a:srcRect t="1430" b="23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C03F0B14-83D3-7393-0366-80E998C4A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Software makes the world go ‘round!</a:t>
            </a:r>
          </a:p>
        </p:txBody>
      </p:sp>
    </p:spTree>
    <p:extLst>
      <p:ext uri="{BB962C8B-B14F-4D97-AF65-F5344CB8AC3E}">
        <p14:creationId xmlns:p14="http://schemas.microsoft.com/office/powerpoint/2010/main" val="464761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9976-1E24-E57C-4BAE-A790ECE665E2}"/>
              </a:ext>
            </a:extLst>
          </p:cNvPr>
          <p:cNvSpPr>
            <a:spLocks noGrp="1"/>
          </p:cNvSpPr>
          <p:nvPr>
            <p:ph type="title"/>
          </p:nvPr>
        </p:nvSpPr>
        <p:spPr>
          <a:xfrm>
            <a:off x="5445496" y="978776"/>
            <a:ext cx="5925310" cy="1174991"/>
          </a:xfrm>
        </p:spPr>
        <p:txBody>
          <a:bodyPr>
            <a:normAutofit/>
          </a:bodyPr>
          <a:lstStyle/>
          <a:p>
            <a:r>
              <a:rPr lang="en-US" sz="2400"/>
              <a:t>What can go wrong?</a:t>
            </a:r>
          </a:p>
        </p:txBody>
      </p:sp>
      <p:pic>
        <p:nvPicPr>
          <p:cNvPr id="5" name="Picture 4" descr="Padlock on computer motherboard">
            <a:extLst>
              <a:ext uri="{FF2B5EF4-FFF2-40B4-BE49-F238E27FC236}">
                <a16:creationId xmlns:a16="http://schemas.microsoft.com/office/drawing/2014/main" id="{7DE61EBA-D1E6-B4F2-599A-12FB54ACED5E}"/>
              </a:ext>
            </a:extLst>
          </p:cNvPr>
          <p:cNvPicPr>
            <a:picLocks noChangeAspect="1"/>
          </p:cNvPicPr>
          <p:nvPr/>
        </p:nvPicPr>
        <p:blipFill rotWithShape="1">
          <a:blip r:embed="rId2"/>
          <a:srcRect l="15658" r="39011"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D2CBCB9E-454C-AF7C-01CD-AE6A2B68581E}"/>
              </a:ext>
            </a:extLst>
          </p:cNvPr>
          <p:cNvSpPr>
            <a:spLocks noGrp="1"/>
          </p:cNvSpPr>
          <p:nvPr>
            <p:ph idx="1"/>
          </p:nvPr>
        </p:nvSpPr>
        <p:spPr>
          <a:xfrm>
            <a:off x="5445496" y="2640692"/>
            <a:ext cx="5925310" cy="3255252"/>
          </a:xfrm>
        </p:spPr>
        <p:txBody>
          <a:bodyPr>
            <a:normAutofit/>
          </a:bodyPr>
          <a:lstStyle/>
          <a:p>
            <a:r>
              <a:rPr lang="en-US" dirty="0"/>
              <a:t>System crash</a:t>
            </a:r>
          </a:p>
          <a:p>
            <a:r>
              <a:rPr lang="en-US" dirty="0"/>
              <a:t>Exploitation &amp; breach</a:t>
            </a:r>
          </a:p>
          <a:p>
            <a:pPr lvl="1"/>
            <a:r>
              <a:rPr lang="en-US" dirty="0"/>
              <a:t>Risk of injury?</a:t>
            </a:r>
          </a:p>
          <a:p>
            <a:pPr lvl="1"/>
            <a:r>
              <a:rPr lang="en-US" dirty="0"/>
              <a:t>Risk of data loss?</a:t>
            </a:r>
          </a:p>
          <a:p>
            <a:r>
              <a:rPr lang="en-US" dirty="0"/>
              <a:t>“spaghetti code”</a:t>
            </a:r>
          </a:p>
          <a:p>
            <a:r>
              <a:rPr lang="en-US" dirty="0"/>
              <a:t>Legacy code maintenance</a:t>
            </a:r>
          </a:p>
        </p:txBody>
      </p:sp>
    </p:spTree>
    <p:extLst>
      <p:ext uri="{BB962C8B-B14F-4D97-AF65-F5344CB8AC3E}">
        <p14:creationId xmlns:p14="http://schemas.microsoft.com/office/powerpoint/2010/main" val="411466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18F3D48E-CA5E-3930-939F-C85C6753FE11}"/>
              </a:ext>
            </a:extLst>
          </p:cNvPr>
          <p:cNvPicPr>
            <a:picLocks noChangeAspect="1"/>
          </p:cNvPicPr>
          <p:nvPr/>
        </p:nvPicPr>
        <p:blipFill rotWithShape="1">
          <a:blip r:embed="rId3">
            <a:alphaModFix amt="40000"/>
          </a:blip>
          <a:srcRect t="18208" b="4737"/>
          <a:stretch/>
        </p:blipFill>
        <p:spPr>
          <a:xfrm>
            <a:off x="20" y="10"/>
            <a:ext cx="12191980" cy="6857990"/>
          </a:xfrm>
          <a:prstGeom prst="rect">
            <a:avLst/>
          </a:prstGeom>
        </p:spPr>
      </p:pic>
      <p:sp>
        <p:nvSpPr>
          <p:cNvPr id="2" name="Title 1">
            <a:extLst>
              <a:ext uri="{FF2B5EF4-FFF2-40B4-BE49-F238E27FC236}">
                <a16:creationId xmlns:a16="http://schemas.microsoft.com/office/drawing/2014/main" id="{3EF91526-5996-D8F5-FBFD-FA1ABEA795C7}"/>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Basic terminology</a:t>
            </a:r>
          </a:p>
        </p:txBody>
      </p:sp>
      <p:sp>
        <p:nvSpPr>
          <p:cNvPr id="3" name="Text Placeholder 2">
            <a:extLst>
              <a:ext uri="{FF2B5EF4-FFF2-40B4-BE49-F238E27FC236}">
                <a16:creationId xmlns:a16="http://schemas.microsoft.com/office/drawing/2014/main" id="{7E36EBCD-533B-EF7A-3FE8-03F9A3942B3C}"/>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386492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8A83-D21D-7B48-B1F5-D4D41405FAC7}"/>
              </a:ext>
            </a:extLst>
          </p:cNvPr>
          <p:cNvSpPr>
            <a:spLocks noGrp="1"/>
          </p:cNvSpPr>
          <p:nvPr>
            <p:ph type="title"/>
          </p:nvPr>
        </p:nvSpPr>
        <p:spPr>
          <a:xfrm>
            <a:off x="6900672" y="978776"/>
            <a:ext cx="4486656" cy="1174991"/>
          </a:xfrm>
        </p:spPr>
        <p:txBody>
          <a:bodyPr>
            <a:normAutofit/>
          </a:bodyPr>
          <a:lstStyle/>
          <a:p>
            <a:r>
              <a:rPr lang="en-US" sz="2400"/>
              <a:t>Hardware terminology</a:t>
            </a:r>
          </a:p>
        </p:txBody>
      </p:sp>
      <p:pic>
        <p:nvPicPr>
          <p:cNvPr id="5" name="Picture 4" descr="Close-up of circuit board">
            <a:extLst>
              <a:ext uri="{FF2B5EF4-FFF2-40B4-BE49-F238E27FC236}">
                <a16:creationId xmlns:a16="http://schemas.microsoft.com/office/drawing/2014/main" id="{38D8D1B2-687E-A740-4082-2EF5B022471E}"/>
              </a:ext>
            </a:extLst>
          </p:cNvPr>
          <p:cNvPicPr>
            <a:picLocks noChangeAspect="1"/>
          </p:cNvPicPr>
          <p:nvPr/>
        </p:nvPicPr>
        <p:blipFill rotWithShape="1">
          <a:blip r:embed="rId2"/>
          <a:srcRect l="40758" r="-1"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CBEA0573-8002-80FF-6F60-59218CAF80CC}"/>
              </a:ext>
            </a:extLst>
          </p:cNvPr>
          <p:cNvSpPr>
            <a:spLocks noGrp="1"/>
          </p:cNvSpPr>
          <p:nvPr>
            <p:ph idx="1"/>
          </p:nvPr>
        </p:nvSpPr>
        <p:spPr>
          <a:xfrm>
            <a:off x="6900672" y="2640692"/>
            <a:ext cx="4486656" cy="3255252"/>
          </a:xfrm>
        </p:spPr>
        <p:txBody>
          <a:bodyPr>
            <a:normAutofit/>
          </a:bodyPr>
          <a:lstStyle/>
          <a:p>
            <a:r>
              <a:rPr lang="en-US" dirty="0"/>
              <a:t>Central Processing Unit (CPU)</a:t>
            </a:r>
          </a:p>
          <a:p>
            <a:r>
              <a:rPr lang="en-US" dirty="0"/>
              <a:t>Random Access Memory (RAM)</a:t>
            </a:r>
          </a:p>
          <a:p>
            <a:r>
              <a:rPr lang="en-US" dirty="0"/>
              <a:t>Input/Output (I/O)</a:t>
            </a:r>
          </a:p>
          <a:p>
            <a:endParaRPr lang="en-US" dirty="0"/>
          </a:p>
        </p:txBody>
      </p:sp>
    </p:spTree>
    <p:extLst>
      <p:ext uri="{BB962C8B-B14F-4D97-AF65-F5344CB8AC3E}">
        <p14:creationId xmlns:p14="http://schemas.microsoft.com/office/powerpoint/2010/main" val="280462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2231136" y="2638044"/>
            <a:ext cx="7729728" cy="3101983"/>
          </a:xfrm>
        </p:spPr>
        <p:txBody>
          <a:bodyPr vert="horz" lIns="91440" tIns="45720" rIns="91440" bIns="45720" rtlCol="0">
            <a:normAutofit/>
          </a:bodyPr>
          <a:lstStyle/>
          <a:p>
            <a:pPr indent="-228600" algn="l">
              <a:buFont typeface="Arial" panose="020B0604020202020204" pitchFamily="34" charset="0"/>
              <a:buChar char="•"/>
            </a:pPr>
            <a:r>
              <a:rPr lang="en-US">
                <a:solidFill>
                  <a:schemeClr val="tx1">
                    <a:lumMod val="85000"/>
                    <a:lumOff val="15000"/>
                  </a:schemeClr>
                </a:solidFill>
              </a:rPr>
              <a:t>Emily Crose</a:t>
            </a:r>
          </a:p>
          <a:p>
            <a:pPr indent="-228600" algn="l">
              <a:buFont typeface="Arial" panose="020B0604020202020204" pitchFamily="34" charset="0"/>
              <a:buChar char="•"/>
            </a:pPr>
            <a:r>
              <a:rPr lang="en-US">
                <a:solidFill>
                  <a:schemeClr val="tx1">
                    <a:lumMod val="85000"/>
                    <a:lumOff val="15000"/>
                  </a:schemeClr>
                </a:solidFill>
              </a:rPr>
              <a:t>Information security professional 13 years</a:t>
            </a:r>
          </a:p>
          <a:p>
            <a:pPr indent="-228600" algn="l">
              <a:buFont typeface="Arial" panose="020B0604020202020204" pitchFamily="34" charset="0"/>
              <a:buChar char="•"/>
            </a:pPr>
            <a:r>
              <a:rPr lang="en-US">
                <a:solidFill>
                  <a:schemeClr val="tx1">
                    <a:lumMod val="85000"/>
                    <a:lumOff val="15000"/>
                  </a:schemeClr>
                </a:solidFill>
              </a:rPr>
              <a:t>Frequent public speaker</a:t>
            </a:r>
          </a:p>
          <a:p>
            <a:pPr indent="-228600" algn="l">
              <a:buFont typeface="Arial" panose="020B0604020202020204" pitchFamily="34" charset="0"/>
              <a:buChar char="•"/>
            </a:pPr>
            <a:r>
              <a:rPr lang="en-US">
                <a:solidFill>
                  <a:schemeClr val="tx1">
                    <a:lumMod val="85000"/>
                    <a:lumOff val="15000"/>
                  </a:schemeClr>
                </a:solidFill>
              </a:rPr>
              <a:t>Formerly US Intelligence Community</a:t>
            </a:r>
          </a:p>
          <a:p>
            <a:pPr indent="-228600" algn="l">
              <a:buFont typeface="Arial" panose="020B0604020202020204" pitchFamily="34" charset="0"/>
              <a:buChar char="•"/>
            </a:pPr>
            <a:r>
              <a:rPr lang="en-US">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9651-0D36-90B3-23C8-BDB05AF34F55}"/>
              </a:ext>
            </a:extLst>
          </p:cNvPr>
          <p:cNvSpPr>
            <a:spLocks noGrp="1"/>
          </p:cNvSpPr>
          <p:nvPr>
            <p:ph type="title"/>
          </p:nvPr>
        </p:nvSpPr>
        <p:spPr>
          <a:xfrm>
            <a:off x="5445496" y="978776"/>
            <a:ext cx="5925310" cy="1174991"/>
          </a:xfrm>
        </p:spPr>
        <p:txBody>
          <a:bodyPr>
            <a:normAutofit/>
          </a:bodyPr>
          <a:lstStyle/>
          <a:p>
            <a:r>
              <a:rPr lang="en-US" sz="2400"/>
              <a:t>Software terminology</a:t>
            </a:r>
          </a:p>
        </p:txBody>
      </p:sp>
      <p:pic>
        <p:nvPicPr>
          <p:cNvPr id="5" name="Picture 4" descr="Computer script on a screen">
            <a:extLst>
              <a:ext uri="{FF2B5EF4-FFF2-40B4-BE49-F238E27FC236}">
                <a16:creationId xmlns:a16="http://schemas.microsoft.com/office/drawing/2014/main" id="{D28A0DE8-3CA8-E156-9160-3602B442A81D}"/>
              </a:ext>
            </a:extLst>
          </p:cNvPr>
          <p:cNvPicPr>
            <a:picLocks noChangeAspect="1"/>
          </p:cNvPicPr>
          <p:nvPr/>
        </p:nvPicPr>
        <p:blipFill rotWithShape="1">
          <a:blip r:embed="rId2"/>
          <a:srcRect l="7448" r="47221"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A5B18666-1361-9B8E-E73C-B36D1398FE8B}"/>
              </a:ext>
            </a:extLst>
          </p:cNvPr>
          <p:cNvSpPr>
            <a:spLocks noGrp="1"/>
          </p:cNvSpPr>
          <p:nvPr>
            <p:ph idx="1"/>
          </p:nvPr>
        </p:nvSpPr>
        <p:spPr>
          <a:xfrm>
            <a:off x="5445496" y="2640692"/>
            <a:ext cx="5925310" cy="3255252"/>
          </a:xfrm>
        </p:spPr>
        <p:txBody>
          <a:bodyPr>
            <a:normAutofit/>
          </a:bodyPr>
          <a:lstStyle/>
          <a:p>
            <a:r>
              <a:rPr lang="en-US" dirty="0"/>
              <a:t>Execution</a:t>
            </a:r>
          </a:p>
          <a:p>
            <a:pPr lvl="1"/>
            <a:r>
              <a:rPr lang="en-US" dirty="0"/>
              <a:t>When a program runs</a:t>
            </a:r>
          </a:p>
          <a:p>
            <a:r>
              <a:rPr lang="en-US" dirty="0"/>
              <a:t>Memory allocation</a:t>
            </a:r>
          </a:p>
          <a:p>
            <a:pPr lvl="1"/>
            <a:r>
              <a:rPr lang="en-US" dirty="0"/>
              <a:t>How software is positioned logically inside of memory</a:t>
            </a:r>
          </a:p>
          <a:p>
            <a:r>
              <a:rPr lang="en-US" dirty="0"/>
              <a:t>Maintenance</a:t>
            </a:r>
          </a:p>
          <a:p>
            <a:pPr lvl="1"/>
            <a:r>
              <a:rPr lang="en-US" dirty="0"/>
              <a:t>Fixing (or squashing) bugs</a:t>
            </a:r>
          </a:p>
          <a:p>
            <a:r>
              <a:rPr lang="en-US" dirty="0"/>
              <a:t>“Legacy” code</a:t>
            </a:r>
          </a:p>
        </p:txBody>
      </p:sp>
    </p:spTree>
    <p:extLst>
      <p:ext uri="{BB962C8B-B14F-4D97-AF65-F5344CB8AC3E}">
        <p14:creationId xmlns:p14="http://schemas.microsoft.com/office/powerpoint/2010/main" val="1686471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5B19-B06D-E1D2-4864-6046EF12A325}"/>
              </a:ext>
            </a:extLst>
          </p:cNvPr>
          <p:cNvSpPr>
            <a:spLocks noGrp="1"/>
          </p:cNvSpPr>
          <p:nvPr>
            <p:ph type="title"/>
          </p:nvPr>
        </p:nvSpPr>
        <p:spPr>
          <a:xfrm>
            <a:off x="5445496" y="978776"/>
            <a:ext cx="5925310" cy="1174991"/>
          </a:xfrm>
        </p:spPr>
        <p:txBody>
          <a:bodyPr>
            <a:normAutofit/>
          </a:bodyPr>
          <a:lstStyle/>
          <a:p>
            <a:r>
              <a:rPr lang="en-US" sz="2400"/>
              <a:t>Infrastructure terminology</a:t>
            </a:r>
          </a:p>
        </p:txBody>
      </p:sp>
      <p:pic>
        <p:nvPicPr>
          <p:cNvPr id="5" name="Picture 4" descr="Illuminated server room panel">
            <a:extLst>
              <a:ext uri="{FF2B5EF4-FFF2-40B4-BE49-F238E27FC236}">
                <a16:creationId xmlns:a16="http://schemas.microsoft.com/office/drawing/2014/main" id="{274E0782-A316-086A-EBB2-5343EDDB94CB}"/>
              </a:ext>
            </a:extLst>
          </p:cNvPr>
          <p:cNvPicPr>
            <a:picLocks noChangeAspect="1"/>
          </p:cNvPicPr>
          <p:nvPr/>
        </p:nvPicPr>
        <p:blipFill rotWithShape="1">
          <a:blip r:embed="rId2"/>
          <a:srcRect l="23969" r="30700"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4ACC5C0A-2DA4-7C64-866D-B0B62D6BDF2E}"/>
              </a:ext>
            </a:extLst>
          </p:cNvPr>
          <p:cNvSpPr>
            <a:spLocks noGrp="1"/>
          </p:cNvSpPr>
          <p:nvPr>
            <p:ph idx="1"/>
          </p:nvPr>
        </p:nvSpPr>
        <p:spPr>
          <a:xfrm>
            <a:off x="5445496" y="2640692"/>
            <a:ext cx="5925310" cy="3255252"/>
          </a:xfrm>
        </p:spPr>
        <p:txBody>
          <a:bodyPr>
            <a:normAutofit/>
          </a:bodyPr>
          <a:lstStyle/>
          <a:p>
            <a:r>
              <a:rPr lang="en-US" dirty="0"/>
              <a:t>Infrastructure</a:t>
            </a:r>
          </a:p>
          <a:p>
            <a:pPr lvl="1"/>
            <a:r>
              <a:rPr lang="en-US" dirty="0"/>
              <a:t>Servers</a:t>
            </a:r>
          </a:p>
          <a:p>
            <a:pPr lvl="1"/>
            <a:r>
              <a:rPr lang="en-US" dirty="0"/>
              <a:t>Routers</a:t>
            </a:r>
          </a:p>
          <a:p>
            <a:r>
              <a:rPr lang="en-US" dirty="0"/>
              <a:t>Architecture</a:t>
            </a:r>
          </a:p>
          <a:p>
            <a:pPr lvl="1"/>
            <a:r>
              <a:rPr lang="en-US" dirty="0"/>
              <a:t>How is our infrastructure arranged?</a:t>
            </a:r>
          </a:p>
          <a:p>
            <a:endParaRPr lang="en-US" dirty="0"/>
          </a:p>
        </p:txBody>
      </p:sp>
    </p:spTree>
    <p:extLst>
      <p:ext uri="{BB962C8B-B14F-4D97-AF65-F5344CB8AC3E}">
        <p14:creationId xmlns:p14="http://schemas.microsoft.com/office/powerpoint/2010/main" val="12269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EA7C-DAF4-F0BE-971B-0E6FE285276A}"/>
              </a:ext>
            </a:extLst>
          </p:cNvPr>
          <p:cNvSpPr>
            <a:spLocks noGrp="1"/>
          </p:cNvSpPr>
          <p:nvPr>
            <p:ph type="title"/>
          </p:nvPr>
        </p:nvSpPr>
        <p:spPr>
          <a:xfrm>
            <a:off x="5445496" y="978776"/>
            <a:ext cx="5925310" cy="1174991"/>
          </a:xfrm>
        </p:spPr>
        <p:txBody>
          <a:bodyPr>
            <a:normAutofit/>
          </a:bodyPr>
          <a:lstStyle/>
          <a:p>
            <a:r>
              <a:rPr lang="en-US" sz="2400"/>
              <a:t>Change management terminology</a:t>
            </a:r>
          </a:p>
        </p:txBody>
      </p:sp>
      <p:pic>
        <p:nvPicPr>
          <p:cNvPr id="5" name="Picture 4" descr="Arrows pointing towards light">
            <a:extLst>
              <a:ext uri="{FF2B5EF4-FFF2-40B4-BE49-F238E27FC236}">
                <a16:creationId xmlns:a16="http://schemas.microsoft.com/office/drawing/2014/main" id="{7590B053-A06F-B12A-26EC-48484A33D603}"/>
              </a:ext>
            </a:extLst>
          </p:cNvPr>
          <p:cNvPicPr>
            <a:picLocks noChangeAspect="1"/>
          </p:cNvPicPr>
          <p:nvPr/>
        </p:nvPicPr>
        <p:blipFill rotWithShape="1">
          <a:blip r:embed="rId2"/>
          <a:srcRect l="7471" r="47198"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1F225B2C-479C-AAA4-CB8C-6FCDF4D9CE97}"/>
              </a:ext>
            </a:extLst>
          </p:cNvPr>
          <p:cNvSpPr>
            <a:spLocks noGrp="1"/>
          </p:cNvSpPr>
          <p:nvPr>
            <p:ph idx="1"/>
          </p:nvPr>
        </p:nvSpPr>
        <p:spPr>
          <a:xfrm>
            <a:off x="5445496" y="2640692"/>
            <a:ext cx="5925310" cy="3255252"/>
          </a:xfrm>
        </p:spPr>
        <p:txBody>
          <a:bodyPr>
            <a:normAutofit/>
          </a:bodyPr>
          <a:lstStyle/>
          <a:p>
            <a:r>
              <a:rPr lang="en-US" dirty="0"/>
              <a:t>Repository (Repo)</a:t>
            </a:r>
          </a:p>
          <a:p>
            <a:r>
              <a:rPr lang="en-US" dirty="0"/>
              <a:t>Branch</a:t>
            </a:r>
          </a:p>
          <a:p>
            <a:pPr lvl="1"/>
            <a:r>
              <a:rPr lang="en-US" dirty="0"/>
              <a:t>Main/Development</a:t>
            </a:r>
          </a:p>
          <a:p>
            <a:r>
              <a:rPr lang="en-US" dirty="0"/>
              <a:t>Pull Request (PR)</a:t>
            </a:r>
          </a:p>
          <a:p>
            <a:r>
              <a:rPr lang="en-US" dirty="0"/>
              <a:t>Push </a:t>
            </a:r>
          </a:p>
          <a:p>
            <a:r>
              <a:rPr lang="en-US" dirty="0"/>
              <a:t>Origin</a:t>
            </a:r>
          </a:p>
          <a:p>
            <a:r>
              <a:rPr lang="en-US" dirty="0"/>
              <a:t>Integration</a:t>
            </a:r>
          </a:p>
        </p:txBody>
      </p:sp>
    </p:spTree>
    <p:extLst>
      <p:ext uri="{BB962C8B-B14F-4D97-AF65-F5344CB8AC3E}">
        <p14:creationId xmlns:p14="http://schemas.microsoft.com/office/powerpoint/2010/main" val="341079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6403-8CB9-87AF-D261-D2A42293FF71}"/>
              </a:ext>
            </a:extLst>
          </p:cNvPr>
          <p:cNvSpPr>
            <a:spLocks noGrp="1"/>
          </p:cNvSpPr>
          <p:nvPr>
            <p:ph type="title"/>
          </p:nvPr>
        </p:nvSpPr>
        <p:spPr>
          <a:xfrm>
            <a:off x="6900672" y="978776"/>
            <a:ext cx="4486656" cy="1174991"/>
          </a:xfrm>
        </p:spPr>
        <p:txBody>
          <a:bodyPr>
            <a:normAutofit/>
          </a:bodyPr>
          <a:lstStyle/>
          <a:p>
            <a:r>
              <a:rPr lang="en-US" sz="2400"/>
              <a:t>Security terminology</a:t>
            </a:r>
          </a:p>
        </p:txBody>
      </p:sp>
      <p:pic>
        <p:nvPicPr>
          <p:cNvPr id="5" name="Picture 4" descr="101010 data lines to infinity">
            <a:extLst>
              <a:ext uri="{FF2B5EF4-FFF2-40B4-BE49-F238E27FC236}">
                <a16:creationId xmlns:a16="http://schemas.microsoft.com/office/drawing/2014/main" id="{75E1EB04-3783-69CB-82A8-73946502FB12}"/>
              </a:ext>
            </a:extLst>
          </p:cNvPr>
          <p:cNvPicPr>
            <a:picLocks noChangeAspect="1"/>
          </p:cNvPicPr>
          <p:nvPr/>
        </p:nvPicPr>
        <p:blipFill rotWithShape="1">
          <a:blip r:embed="rId2"/>
          <a:srcRect l="23019" r="19515"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1E52330A-591B-08CD-514D-FFE03D2FE21E}"/>
              </a:ext>
            </a:extLst>
          </p:cNvPr>
          <p:cNvSpPr>
            <a:spLocks noGrp="1"/>
          </p:cNvSpPr>
          <p:nvPr>
            <p:ph idx="1"/>
          </p:nvPr>
        </p:nvSpPr>
        <p:spPr>
          <a:xfrm>
            <a:off x="6900672" y="2640692"/>
            <a:ext cx="4486656" cy="3255252"/>
          </a:xfrm>
        </p:spPr>
        <p:txBody>
          <a:bodyPr>
            <a:normAutofit/>
          </a:bodyPr>
          <a:lstStyle/>
          <a:p>
            <a:r>
              <a:rPr lang="en-US" dirty="0"/>
              <a:t>Vulnerability</a:t>
            </a:r>
          </a:p>
          <a:p>
            <a:r>
              <a:rPr lang="en-US" dirty="0"/>
              <a:t>Exploit</a:t>
            </a:r>
          </a:p>
          <a:p>
            <a:r>
              <a:rPr lang="en-US" dirty="0"/>
              <a:t>Overflow (buffer/stack)</a:t>
            </a:r>
          </a:p>
          <a:p>
            <a:r>
              <a:rPr lang="en-US" dirty="0"/>
              <a:t>Breach</a:t>
            </a:r>
          </a:p>
        </p:txBody>
      </p:sp>
    </p:spTree>
    <p:extLst>
      <p:ext uri="{BB962C8B-B14F-4D97-AF65-F5344CB8AC3E}">
        <p14:creationId xmlns:p14="http://schemas.microsoft.com/office/powerpoint/2010/main" val="161523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E62A25DD-81FD-61D0-4989-666B5C1B52FF}"/>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What about you?</a:t>
            </a:r>
          </a:p>
        </p:txBody>
      </p:sp>
    </p:spTree>
    <p:extLst>
      <p:ext uri="{BB962C8B-B14F-4D97-AF65-F5344CB8AC3E}">
        <p14:creationId xmlns:p14="http://schemas.microsoft.com/office/powerpoint/2010/main" val="161798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F327D49E-7D89-53E2-BED6-1161F86C0DB9}"/>
              </a:ext>
            </a:extLst>
          </p:cNvPr>
          <p:cNvPicPr>
            <a:picLocks noChangeAspect="1"/>
          </p:cNvPicPr>
          <p:nvPr/>
        </p:nvPicPr>
        <p:blipFill rotWithShape="1">
          <a:blip r:embed="rId3">
            <a:alphaModFix amt="40000"/>
          </a:blip>
          <a:srcRect t="7796" b="35955"/>
          <a:stretch/>
        </p:blipFill>
        <p:spPr>
          <a:xfrm>
            <a:off x="20" y="10"/>
            <a:ext cx="12191980" cy="6857990"/>
          </a:xfrm>
          <a:prstGeom prst="rect">
            <a:avLst/>
          </a:prstGeom>
        </p:spPr>
      </p:pic>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lnSpc>
                <a:spcPct val="90000"/>
              </a:lnSpc>
            </a:pPr>
            <a:r>
              <a:rPr lang="en-US"/>
              <a:t>Basic operations of this course</a:t>
            </a:r>
          </a:p>
          <a:p>
            <a:pPr algn="ctr">
              <a:lnSpc>
                <a:spcPct val="90000"/>
              </a:lnSpc>
            </a:pPr>
            <a:r>
              <a:rPr lang="en-US"/>
              <a:t>What will we be talking about in this course?</a:t>
            </a:r>
          </a:p>
          <a:p>
            <a:pPr algn="ctr">
              <a:lnSpc>
                <a:spcPct val="90000"/>
              </a:lnSpc>
            </a:pPr>
            <a:r>
              <a:rPr lang="en-US"/>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a:solidFill>
                  <a:srgbClr val="FFFFFF"/>
                </a:solidFill>
              </a:rPr>
              <a:t>Basic Course Operation</a:t>
            </a:r>
          </a:p>
        </p:txBody>
      </p:sp>
      <p:sp>
        <p:nvSpPr>
          <p:cNvPr id="3" name="Content Placeholder 2">
            <a:extLst>
              <a:ext uri="{FF2B5EF4-FFF2-40B4-BE49-F238E27FC236}">
                <a16:creationId xmlns:a16="http://schemas.microsoft.com/office/drawing/2014/main" id="{C01E1BEF-D0F1-8F4F-B1A2-7ABD15C03959}"/>
              </a:ext>
            </a:extLst>
          </p:cNvPr>
          <p:cNvSpPr>
            <a:spLocks noGrp="1"/>
          </p:cNvSpPr>
          <p:nvPr>
            <p:ph idx="1"/>
          </p:nvPr>
        </p:nvSpPr>
        <p:spPr>
          <a:xfrm>
            <a:off x="5591695" y="1402080"/>
            <a:ext cx="5320696" cy="4053840"/>
          </a:xfrm>
        </p:spPr>
        <p:txBody>
          <a:bodyPr anchor="ctr">
            <a:normAutofit/>
          </a:bodyPr>
          <a:lstStyle/>
          <a:p>
            <a:r>
              <a:rPr lang="en-US" dirty="0"/>
              <a:t>Meet three times/week for 5 weeks</a:t>
            </a:r>
          </a:p>
          <a:p>
            <a:pPr lvl="1"/>
            <a:r>
              <a:rPr lang="en-US" dirty="0"/>
              <a:t>Tuesdays, Wednesdays &amp; Thursdays</a:t>
            </a:r>
          </a:p>
          <a:p>
            <a:pPr lvl="2"/>
            <a:r>
              <a:rPr lang="en-US" dirty="0"/>
              <a:t>7AM Eastern – 10AM Eastern</a:t>
            </a:r>
          </a:p>
          <a:p>
            <a:r>
              <a:rPr lang="en-US" dirty="0"/>
              <a:t>Moodle</a:t>
            </a:r>
          </a:p>
          <a:p>
            <a:r>
              <a:rPr lang="en-US" dirty="0" err="1"/>
              <a:t>Github</a:t>
            </a:r>
            <a:endParaRPr lang="en-US" dirty="0"/>
          </a:p>
        </p:txBody>
      </p:sp>
    </p:spTree>
    <p:extLst>
      <p:ext uri="{BB962C8B-B14F-4D97-AF65-F5344CB8AC3E}">
        <p14:creationId xmlns:p14="http://schemas.microsoft.com/office/powerpoint/2010/main" val="309087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Course material</a:t>
            </a:r>
          </a:p>
        </p:txBody>
      </p:sp>
      <p:sp>
        <p:nvSpPr>
          <p:cNvPr id="3" name="Content Placeholder 2">
            <a:extLst>
              <a:ext uri="{FF2B5EF4-FFF2-40B4-BE49-F238E27FC236}">
                <a16:creationId xmlns:a16="http://schemas.microsoft.com/office/drawing/2014/main" id="{042E306C-6196-E329-64C7-AC3D7B34F50E}"/>
              </a:ext>
            </a:extLst>
          </p:cNvPr>
          <p:cNvSpPr>
            <a:spLocks noGrp="1"/>
          </p:cNvSpPr>
          <p:nvPr>
            <p:ph idx="1"/>
          </p:nvPr>
        </p:nvSpPr>
        <p:spPr>
          <a:xfrm>
            <a:off x="5591695" y="1402080"/>
            <a:ext cx="5320696" cy="4053840"/>
          </a:xfrm>
        </p:spPr>
        <p:txBody>
          <a:bodyPr anchor="ctr">
            <a:normAutofit/>
          </a:bodyPr>
          <a:lstStyle/>
          <a:p>
            <a:r>
              <a:rPr lang="en-US" dirty="0"/>
              <a:t>Understanding modern technology fundamentals</a:t>
            </a:r>
          </a:p>
          <a:p>
            <a:pPr lvl="1"/>
            <a:r>
              <a:rPr lang="en-US" dirty="0"/>
              <a:t>How it works</a:t>
            </a:r>
          </a:p>
          <a:p>
            <a:pPr lvl="1"/>
            <a:r>
              <a:rPr lang="en-US" dirty="0"/>
              <a:t>How it is maintained</a:t>
            </a:r>
          </a:p>
          <a:p>
            <a:r>
              <a:rPr lang="en-US" dirty="0"/>
              <a:t>The Software Development Life Cycle (SDLC)</a:t>
            </a:r>
          </a:p>
          <a:p>
            <a:r>
              <a:rPr lang="en-US" dirty="0"/>
              <a:t>Tools for managing software development</a:t>
            </a:r>
          </a:p>
          <a:p>
            <a:r>
              <a:rPr lang="en-US" dirty="0"/>
              <a:t>Management techniques for maintaining codebases</a:t>
            </a:r>
          </a:p>
          <a:p>
            <a:r>
              <a:rPr lang="en-US" dirty="0"/>
              <a:t>Standards that apply to these topics</a:t>
            </a:r>
          </a:p>
        </p:txBody>
      </p:sp>
    </p:spTree>
    <p:extLst>
      <p:ext uri="{BB962C8B-B14F-4D97-AF65-F5344CB8AC3E}">
        <p14:creationId xmlns:p14="http://schemas.microsoft.com/office/powerpoint/2010/main" val="327789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Hardware vs software</a:t>
            </a:r>
          </a:p>
        </p:txBody>
      </p:sp>
      <p:sp>
        <p:nvSpPr>
          <p:cNvPr id="3" name="Text Placeholder 2">
            <a:extLst>
              <a:ext uri="{FF2B5EF4-FFF2-40B4-BE49-F238E27FC236}">
                <a16:creationId xmlns:a16="http://schemas.microsoft.com/office/drawing/2014/main" id="{C4D4278B-5396-B3B7-6123-1625F26B2AE9}"/>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descr="A close-up of a flag&#10;&#10;Description automatically generated with medium confidence">
            <a:extLst>
              <a:ext uri="{FF2B5EF4-FFF2-40B4-BE49-F238E27FC236}">
                <a16:creationId xmlns:a16="http://schemas.microsoft.com/office/drawing/2014/main" id="{E59BAA8E-C7BE-3A6A-C12D-E152FB198162}"/>
              </a:ext>
            </a:extLst>
          </p:cNvPr>
          <p:cNvPicPr>
            <a:picLocks noChangeAspect="1"/>
          </p:cNvPicPr>
          <p:nvPr/>
        </p:nvPicPr>
        <p:blipFill rotWithShape="1">
          <a:blip r:embed="rId2"/>
          <a:srcRect l="27769" r="12897" b="-1"/>
          <a:stretch/>
        </p:blipFill>
        <p:spPr>
          <a:xfrm>
            <a:off x="6096000" y="10"/>
            <a:ext cx="6095999" cy="6857990"/>
          </a:xfrm>
          <a:prstGeom prst="rect">
            <a:avLst/>
          </a:prstGeom>
        </p:spPr>
      </p:pic>
    </p:spTree>
    <p:extLst>
      <p:ext uri="{BB962C8B-B14F-4D97-AF65-F5344CB8AC3E}">
        <p14:creationId xmlns:p14="http://schemas.microsoft.com/office/powerpoint/2010/main" val="41194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B16E-DF49-A330-53CA-A8AEA87A579A}"/>
              </a:ext>
            </a:extLst>
          </p:cNvPr>
          <p:cNvSpPr>
            <a:spLocks noGrp="1"/>
          </p:cNvSpPr>
          <p:nvPr>
            <p:ph type="title"/>
          </p:nvPr>
        </p:nvSpPr>
        <p:spPr>
          <a:xfrm>
            <a:off x="5445496" y="978776"/>
            <a:ext cx="5925310" cy="1174991"/>
          </a:xfrm>
        </p:spPr>
        <p:txBody>
          <a:bodyPr>
            <a:normAutofit/>
          </a:bodyPr>
          <a:lstStyle/>
          <a:p>
            <a:r>
              <a:rPr lang="en-US" sz="2400"/>
              <a:t>What Defines hardware?</a:t>
            </a:r>
          </a:p>
        </p:txBody>
      </p:sp>
      <p:pic>
        <p:nvPicPr>
          <p:cNvPr id="5" name="Picture 4" descr="CPU with binary numbers and blueprint">
            <a:extLst>
              <a:ext uri="{FF2B5EF4-FFF2-40B4-BE49-F238E27FC236}">
                <a16:creationId xmlns:a16="http://schemas.microsoft.com/office/drawing/2014/main" id="{C2E64D6C-868C-076F-D124-975142782407}"/>
              </a:ext>
            </a:extLst>
          </p:cNvPr>
          <p:cNvPicPr>
            <a:picLocks noChangeAspect="1"/>
          </p:cNvPicPr>
          <p:nvPr/>
        </p:nvPicPr>
        <p:blipFill rotWithShape="1">
          <a:blip r:embed="rId2"/>
          <a:srcRect l="33850" r="27950"/>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701AF65A-6E37-FFAE-C306-9AB5F06698D6}"/>
              </a:ext>
            </a:extLst>
          </p:cNvPr>
          <p:cNvSpPr>
            <a:spLocks noGrp="1"/>
          </p:cNvSpPr>
          <p:nvPr>
            <p:ph idx="1"/>
          </p:nvPr>
        </p:nvSpPr>
        <p:spPr>
          <a:xfrm>
            <a:off x="5445496" y="2640692"/>
            <a:ext cx="5925310" cy="3255252"/>
          </a:xfrm>
        </p:spPr>
        <p:txBody>
          <a:bodyPr>
            <a:normAutofit lnSpcReduction="10000"/>
          </a:bodyPr>
          <a:lstStyle/>
          <a:p>
            <a:pPr>
              <a:lnSpc>
                <a:spcPct val="90000"/>
              </a:lnSpc>
            </a:pPr>
            <a:r>
              <a:rPr lang="en-US" sz="1100"/>
              <a:t>Solid parts of a computer system</a:t>
            </a:r>
          </a:p>
          <a:p>
            <a:pPr lvl="1">
              <a:lnSpc>
                <a:spcPct val="90000"/>
              </a:lnSpc>
            </a:pPr>
            <a:r>
              <a:rPr lang="en-US" sz="1100"/>
              <a:t>Computer parts</a:t>
            </a:r>
          </a:p>
          <a:p>
            <a:pPr lvl="2">
              <a:lnSpc>
                <a:spcPct val="90000"/>
              </a:lnSpc>
            </a:pPr>
            <a:r>
              <a:rPr lang="en-US" sz="1100"/>
              <a:t>CPU</a:t>
            </a:r>
          </a:p>
          <a:p>
            <a:pPr lvl="2">
              <a:lnSpc>
                <a:spcPct val="90000"/>
              </a:lnSpc>
            </a:pPr>
            <a:r>
              <a:rPr lang="en-US" sz="1100"/>
              <a:t>GPU</a:t>
            </a:r>
          </a:p>
          <a:p>
            <a:pPr lvl="2">
              <a:lnSpc>
                <a:spcPct val="90000"/>
              </a:lnSpc>
            </a:pPr>
            <a:r>
              <a:rPr lang="en-US" sz="1100"/>
              <a:t>Memory</a:t>
            </a:r>
          </a:p>
          <a:p>
            <a:pPr lvl="1">
              <a:lnSpc>
                <a:spcPct val="90000"/>
              </a:lnSpc>
            </a:pPr>
            <a:r>
              <a:rPr lang="en-US" sz="1100"/>
              <a:t>I/O components</a:t>
            </a:r>
          </a:p>
          <a:p>
            <a:pPr lvl="2">
              <a:lnSpc>
                <a:spcPct val="90000"/>
              </a:lnSpc>
            </a:pPr>
            <a:r>
              <a:rPr lang="en-US" sz="1100"/>
              <a:t>Keyboard</a:t>
            </a:r>
          </a:p>
          <a:p>
            <a:pPr lvl="2">
              <a:lnSpc>
                <a:spcPct val="90000"/>
              </a:lnSpc>
            </a:pPr>
            <a:r>
              <a:rPr lang="en-US" sz="1100"/>
              <a:t>Mouse</a:t>
            </a:r>
          </a:p>
          <a:p>
            <a:pPr lvl="2">
              <a:lnSpc>
                <a:spcPct val="90000"/>
              </a:lnSpc>
            </a:pPr>
            <a:r>
              <a:rPr lang="en-US" sz="1100"/>
              <a:t>VR headset</a:t>
            </a:r>
          </a:p>
          <a:p>
            <a:pPr lvl="1">
              <a:lnSpc>
                <a:spcPct val="90000"/>
              </a:lnSpc>
            </a:pPr>
            <a:r>
              <a:rPr lang="en-US" sz="1100"/>
              <a:t>Sensors</a:t>
            </a:r>
          </a:p>
          <a:p>
            <a:pPr lvl="2">
              <a:lnSpc>
                <a:spcPct val="90000"/>
              </a:lnSpc>
            </a:pPr>
            <a:r>
              <a:rPr lang="en-US" sz="1100"/>
              <a:t>Temperature</a:t>
            </a:r>
          </a:p>
          <a:p>
            <a:pPr lvl="2">
              <a:lnSpc>
                <a:spcPct val="90000"/>
              </a:lnSpc>
            </a:pPr>
            <a:r>
              <a:rPr lang="en-US" sz="1100"/>
              <a:t>Pressure</a:t>
            </a:r>
          </a:p>
        </p:txBody>
      </p:sp>
    </p:spTree>
    <p:extLst>
      <p:ext uri="{BB962C8B-B14F-4D97-AF65-F5344CB8AC3E}">
        <p14:creationId xmlns:p14="http://schemas.microsoft.com/office/powerpoint/2010/main" val="2920278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03B6-A6DA-F6A5-DBD8-DB73130E74A9}"/>
              </a:ext>
            </a:extLst>
          </p:cNvPr>
          <p:cNvSpPr>
            <a:spLocks noGrp="1"/>
          </p:cNvSpPr>
          <p:nvPr>
            <p:ph type="title"/>
          </p:nvPr>
        </p:nvSpPr>
        <p:spPr>
          <a:xfrm>
            <a:off x="5445496" y="978776"/>
            <a:ext cx="5925310" cy="1174991"/>
          </a:xfrm>
        </p:spPr>
        <p:txBody>
          <a:bodyPr>
            <a:normAutofit/>
          </a:bodyPr>
          <a:lstStyle/>
          <a:p>
            <a:r>
              <a:rPr lang="en-US" sz="2400"/>
              <a:t>Purpose of hardware	</a:t>
            </a:r>
          </a:p>
        </p:txBody>
      </p:sp>
      <p:pic>
        <p:nvPicPr>
          <p:cNvPr id="5" name="Picture 4" descr="Close-up of illuminated circuit board">
            <a:extLst>
              <a:ext uri="{FF2B5EF4-FFF2-40B4-BE49-F238E27FC236}">
                <a16:creationId xmlns:a16="http://schemas.microsoft.com/office/drawing/2014/main" id="{CC0664E0-2F67-8032-DC75-80CEC2AE95ED}"/>
              </a:ext>
            </a:extLst>
          </p:cNvPr>
          <p:cNvPicPr>
            <a:picLocks noChangeAspect="1"/>
          </p:cNvPicPr>
          <p:nvPr/>
        </p:nvPicPr>
        <p:blipFill rotWithShape="1">
          <a:blip r:embed="rId2"/>
          <a:srcRect l="22549" r="28895"/>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559587A6-1797-9E2E-258A-B507A51CE323}"/>
              </a:ext>
            </a:extLst>
          </p:cNvPr>
          <p:cNvSpPr>
            <a:spLocks noGrp="1"/>
          </p:cNvSpPr>
          <p:nvPr>
            <p:ph idx="1"/>
          </p:nvPr>
        </p:nvSpPr>
        <p:spPr>
          <a:xfrm>
            <a:off x="5445496" y="2640692"/>
            <a:ext cx="5925310" cy="3255252"/>
          </a:xfrm>
        </p:spPr>
        <p:txBody>
          <a:bodyPr>
            <a:normAutofit/>
          </a:bodyPr>
          <a:lstStyle/>
          <a:p>
            <a:r>
              <a:rPr lang="en-US" dirty="0"/>
              <a:t>Hardware handles the physical aspect of information processing by generating electronic signals</a:t>
            </a:r>
          </a:p>
        </p:txBody>
      </p:sp>
    </p:spTree>
    <p:extLst>
      <p:ext uri="{BB962C8B-B14F-4D97-AF65-F5344CB8AC3E}">
        <p14:creationId xmlns:p14="http://schemas.microsoft.com/office/powerpoint/2010/main" val="12310669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433</TotalTime>
  <Words>885</Words>
  <Application>Microsoft Office PowerPoint</Application>
  <PresentationFormat>Widescreen</PresentationFormat>
  <Paragraphs>131</Paragraphs>
  <Slides>23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Introduction to Software Business Product management</vt:lpstr>
      <vt:lpstr>Who am I?</vt:lpstr>
      <vt:lpstr>What about you?</vt:lpstr>
      <vt:lpstr>Course overview</vt:lpstr>
      <vt:lpstr>Basic Course Operation</vt:lpstr>
      <vt:lpstr>Course material</vt:lpstr>
      <vt:lpstr>Hardware vs software</vt:lpstr>
      <vt:lpstr>What Defines hardware?</vt:lpstr>
      <vt:lpstr>Purpose of hardware </vt:lpstr>
      <vt:lpstr>Purpose of software</vt:lpstr>
      <vt:lpstr>Modern Software operation</vt:lpstr>
      <vt:lpstr>What’s old?</vt:lpstr>
      <vt:lpstr>What’s new?</vt:lpstr>
      <vt:lpstr>Mobile &amp; IoT</vt:lpstr>
      <vt:lpstr>Why is software so important?</vt:lpstr>
      <vt:lpstr>Software makes the world go ‘round!</vt:lpstr>
      <vt:lpstr>What can go wrong?</vt:lpstr>
      <vt:lpstr>Basic terminology</vt:lpstr>
      <vt:lpstr>Hardware terminology</vt:lpstr>
      <vt:lpstr>Software terminology</vt:lpstr>
      <vt:lpstr>Infrastructure terminology</vt:lpstr>
      <vt:lpstr>Change management terminology</vt:lpstr>
      <vt:lpstr>Security terminology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11</cp:revision>
  <dcterms:created xsi:type="dcterms:W3CDTF">2023-04-01T16:24:57Z</dcterms:created>
  <dcterms:modified xsi:type="dcterms:W3CDTF">2023-04-05T20:56:39Z</dcterms:modified>
</cp:coreProperties>
</file>